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75.png" ContentType="image/png"/>
  <Override PartName="/ppt/media/image174.png" ContentType="image/png"/>
  <Override PartName="/ppt/media/image173.png" ContentType="image/png"/>
  <Override PartName="/ppt/media/image171.png" ContentType="image/png"/>
  <Override PartName="/ppt/media/image78.jpeg" ContentType="image/jpeg"/>
  <Override PartName="/ppt/media/image77.png" ContentType="image/png"/>
  <Override PartName="/ppt/media/image7.jpeg" ContentType="image/jpeg"/>
  <Override PartName="/ppt/media/image75.png" ContentType="image/png"/>
  <Override PartName="/ppt/media/image110.jpeg" ContentType="image/jpeg"/>
  <Override PartName="/ppt/media/image71.png" ContentType="image/png"/>
  <Override PartName="/ppt/media/image178.jpeg" ContentType="image/jpeg"/>
  <Override PartName="/ppt/media/image68.png" ContentType="image/png"/>
  <Override PartName="/ppt/media/image67.png" ContentType="image/png"/>
  <Override PartName="/ppt/media/image6.jpeg" ContentType="image/jpeg"/>
  <Override PartName="/ppt/media/image66.png" ContentType="image/png"/>
  <Override PartName="/ppt/media/image136.jpeg" ContentType="image/jpeg"/>
  <Override PartName="/ppt/media/image40.png" ContentType="image/png"/>
  <Override PartName="/ppt/media/image79.jpeg" ContentType="image/jpeg"/>
  <Override PartName="/ppt/media/image59.png" ContentType="image/png"/>
  <Override PartName="/ppt/media/image177.jpeg" ContentType="image/jpeg"/>
  <Override PartName="/ppt/media/image58.png" ContentType="image/png"/>
  <Override PartName="/ppt/media/image16.jpeg" ContentType="image/jpeg"/>
  <Override PartName="/ppt/media/image74.png" ContentType="image/png"/>
  <Override PartName="/ppt/media/image52.jpeg" ContentType="image/jpeg"/>
  <Override PartName="/ppt/media/image76.png" ContentType="image/png"/>
  <Override PartName="/ppt/media/image150.png" ContentType="image/png"/>
  <Override PartName="/ppt/media/image50.jpeg" ContentType="image/jpeg"/>
  <Override PartName="/ppt/media/image176.jpeg" ContentType="image/jpeg"/>
  <Override PartName="/ppt/media/image48.png" ContentType="image/png"/>
  <Override PartName="/ppt/media/image15.jpeg" ContentType="image/jpeg"/>
  <Override PartName="/ppt/media/image29.jpeg" ContentType="image/jpeg"/>
  <Override PartName="/ppt/media/image157.png" ContentType="image/png"/>
  <Override PartName="/ppt/media/image153.png" ContentType="image/png"/>
  <Override PartName="/ppt/media/image42.jpeg" ContentType="image/jpeg"/>
  <Override PartName="/ppt/media/image56.jpeg" ContentType="image/jpeg"/>
  <Override PartName="/ppt/media/image109.png" ContentType="image/png"/>
  <Override PartName="/ppt/media/image41.jpeg" ContentType="image/jpeg"/>
  <Override PartName="/ppt/media/image38.png" ContentType="image/png"/>
  <Override PartName="/ppt/media/image14.jpeg" ContentType="image/jpeg"/>
  <Override PartName="/ppt/media/image28.jpeg" ContentType="image/jpeg"/>
  <Override PartName="/ppt/media/image147.png" ContentType="image/png"/>
  <Override PartName="/ppt/media/image172.png" ContentType="image/png"/>
  <Override PartName="/ppt/media/image37.jpeg" ContentType="image/jpeg"/>
  <Override PartName="/ppt/media/image49.jpeg" ContentType="image/jpeg"/>
  <Override PartName="/ppt/media/image47.jpeg" ContentType="image/jpeg"/>
  <Override PartName="/ppt/media/image159.png" ContentType="image/png"/>
  <Override PartName="/ppt/media/image45.jpeg" ContentType="image/jpeg"/>
  <Override PartName="/ppt/media/image139.png" ContentType="image/png"/>
  <Override PartName="/ppt/media/image12.jpeg" ContentType="image/jpeg"/>
  <Override PartName="/ppt/media/image18.png" ContentType="image/png"/>
  <Override PartName="/ppt/media/image87.jpeg" ContentType="image/jpeg"/>
  <Override PartName="/ppt/media/image26.jpeg" ContentType="image/jpeg"/>
  <Override PartName="/ppt/media/image65.jpeg" ContentType="image/jpeg"/>
  <Override PartName="/ppt/media/image127.png" ContentType="image/png"/>
  <Override PartName="/ppt/media/image11.jpeg" ContentType="image/jpeg"/>
  <Override PartName="/ppt/media/image25.jpeg" ContentType="image/jpeg"/>
  <Override PartName="/ppt/media/image64.jpeg" ContentType="image/jpeg"/>
  <Override PartName="/ppt/media/image117.png" ContentType="image/png"/>
  <Override PartName="/ppt/media/image129.jpeg" ContentType="image/jpeg"/>
  <Override PartName="/ppt/media/image43.jpeg" ContentType="image/jpeg"/>
  <Override PartName="/ppt/media/image57.jpeg" ContentType="image/jpeg"/>
  <Override PartName="/ppt/media/image10.jpeg" ContentType="image/jpeg"/>
  <Override PartName="/ppt/media/image24.jpeg" ContentType="image/jpeg"/>
  <Override PartName="/ppt/media/image89.png" ContentType="image/png"/>
  <Override PartName="/ppt/media/image13.jpeg" ContentType="image/jpeg"/>
  <Override PartName="/ppt/media/image88.jpeg" ContentType="image/jpeg"/>
  <Override PartName="/ppt/media/image27.jpeg" ContentType="image/jpeg"/>
  <Override PartName="/ppt/media/image137.png" ContentType="image/png"/>
  <Override PartName="/ppt/media/image46.png" ContentType="image/png"/>
  <Override PartName="/ppt/media/image73.jpeg" ContentType="image/jpeg"/>
  <Override PartName="/ppt/media/image155.png" ContentType="image/png"/>
  <Override PartName="/ppt/media/image9.jpeg" ContentType="image/jpeg"/>
  <Override PartName="/ppt/media/image115.png" ContentType="image/png"/>
  <Override PartName="/ppt/media/image8.jpeg" ContentType="image/jpeg"/>
  <Override PartName="/ppt/media/image105.png" ContentType="image/png"/>
  <Override PartName="/ppt/media/image17.png" ContentType="image/png"/>
  <Override PartName="/ppt/media/image170.jpeg" ContentType="image/jpeg"/>
  <Override PartName="/ppt/media/image126.png" ContentType="image/png"/>
  <Override PartName="/ppt/media/image19.png" ContentType="image/png"/>
  <Override PartName="/ppt/media/image90.jpeg" ContentType="image/jpeg"/>
  <Override PartName="/ppt/media/image30.png" ContentType="image/png"/>
  <Override PartName="/ppt/media/image128.png" ContentType="image/png"/>
  <Override PartName="/ppt/media/image55.png" ContentType="image/png"/>
  <Override PartName="/ppt/media/image164.png" ContentType="image/png"/>
  <Override PartName="/ppt/media/image32.png" ContentType="image/png"/>
  <Override PartName="/ppt/media/image96.jpeg" ContentType="image/jpeg"/>
  <Override PartName="/ppt/media/image141.png" ContentType="image/png"/>
  <Override PartName="/ppt/media/image35.png" ContentType="image/png"/>
  <Override PartName="/ppt/media/image144.png" ContentType="image/png"/>
  <Override PartName="/ppt/media/image2.png" ContentType="image/png"/>
  <Override PartName="/ppt/media/image61.jpeg" ContentType="image/jpeg"/>
  <Override PartName="/ppt/media/image83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53.jpeg" ContentType="image/jpeg"/>
  <Override PartName="/ppt/media/image54.jpeg" ContentType="image/jpeg"/>
  <Override PartName="/ppt/media/image169.jpeg" ContentType="image/jpeg"/>
  <Override PartName="/ppt/media/image22.jpeg" ContentType="image/jpeg"/>
  <Override PartName="/ppt/media/image20.jpeg" ContentType="image/jpeg"/>
  <Override PartName="/ppt/media/image81.jpeg" ContentType="image/jpeg"/>
  <Override PartName="/ppt/media/image23.jpeg" ContentType="image/jpeg"/>
  <Override PartName="/ppt/media/image168.jpeg" ContentType="image/jpeg"/>
  <Override PartName="/ppt/media/image21.jpeg" ContentType="image/jpeg"/>
  <Override PartName="/ppt/media/image82.jpeg" ContentType="image/jpeg"/>
  <Override PartName="/ppt/media/image3.jpeg" ContentType="image/jpeg"/>
  <Override PartName="/ppt/media/image4.jpeg" ContentType="image/jpeg"/>
  <Override PartName="/ppt/media/image156.png" ContentType="image/png"/>
  <Override PartName="/ppt/media/image5.jpeg" ContentType="image/jpeg"/>
  <Override PartName="/ppt/media/image166.png" ContentType="image/png"/>
  <Override PartName="/ppt/media/image39.jpeg" ContentType="image/jpeg"/>
  <Override PartName="/ppt/media/image167.png" ContentType="image/png"/>
  <Override PartName="/ppt/media/image69.jpeg" ContentType="image/jpeg"/>
  <Override PartName="/ppt/media/image80.png" ContentType="image/png"/>
  <Override PartName="/ppt/media/image36.jpeg" ContentType="image/jpeg"/>
  <Override PartName="/ppt/media/image102.png" ContentType="image/png"/>
  <Override PartName="/ppt/media/image85.png" ContentType="image/png"/>
  <Override PartName="/ppt/media/image103.png" ContentType="image/png"/>
  <Override PartName="/ppt/media/image146.png" ContentType="image/png"/>
  <Override PartName="/ppt/media/image111.jpeg" ContentType="image/jpeg"/>
  <Override PartName="/ppt/media/image86.png" ContentType="image/png"/>
  <Override PartName="/ppt/media/image104.png" ContentType="image/png"/>
  <Override PartName="/ppt/media/image138.jpeg" ContentType="image/jpeg"/>
  <Override PartName="/ppt/media/image91.jpeg" ContentType="image/jpeg"/>
  <Override PartName="/ppt/media/image92.png" ContentType="image/png"/>
  <Override PartName="/ppt/media/image62.jpeg" ContentType="image/jpeg"/>
  <Override PartName="/ppt/media/image93.png" ContentType="image/png"/>
  <Override PartName="/ppt/media/image94.png" ContentType="image/png"/>
  <Override PartName="/ppt/media/image60.png" ContentType="image/png"/>
  <Override PartName="/ppt/media/image158.png" ContentType="image/png"/>
  <Override PartName="/ppt/media/image107.jpeg" ContentType="image/jpeg"/>
  <Override PartName="/ppt/media/image31.jpeg" ContentType="image/jpeg"/>
  <Override PartName="/ppt/media/image112.png" ContentType="image/png"/>
  <Override PartName="/ppt/media/image95.png" ContentType="image/png"/>
  <Override PartName="/ppt/media/image113.png" ContentType="image/png"/>
  <Override PartName="/ppt/media/image97.jpeg" ContentType="image/jpeg"/>
  <Override PartName="/ppt/media/image98.png" ContentType="image/png"/>
  <Override PartName="/ppt/media/image116.png" ContentType="image/png"/>
  <Override PartName="/ppt/media/image44.png" ContentType="image/png"/>
  <Override PartName="/ppt/media/image99.jpeg" ContentType="image/jpeg"/>
  <Override PartName="/ppt/media/image84.png" ContentType="image/png"/>
  <Override PartName="/ppt/media/image100.jpeg" ContentType="image/jpeg"/>
  <Override PartName="/ppt/media/image133.png" ContentType="image/png"/>
  <Override PartName="/ppt/media/image106.png" ContentType="image/png"/>
  <Override PartName="/ppt/media/image108.jpeg" ContentType="image/jpeg"/>
  <Override PartName="/ppt/media/image114.png" ContentType="image/png"/>
  <Override PartName="/ppt/media/image122.png" ContentType="image/png"/>
  <Override PartName="/ppt/media/image118.jpeg" ContentType="image/jpeg"/>
  <Override PartName="/ppt/media/image120.png" ContentType="image/png"/>
  <Override PartName="/ppt/media/image121.jpeg" ContentType="image/jpeg"/>
  <Override PartName="/ppt/media/image123.png" ContentType="image/png"/>
  <Override PartName="/ppt/media/image124.png" ContentType="image/png"/>
  <Override PartName="/ppt/media/image70.jpeg" ContentType="image/jpeg"/>
  <Override PartName="/ppt/media/image125.png" ContentType="image/png"/>
  <Override PartName="/ppt/media/image130.png" ContentType="image/png"/>
  <Override PartName="/ppt/media/image131.png" ContentType="image/png"/>
  <Override PartName="/ppt/media/image119.jpeg" ContentType="image/jpeg"/>
  <Override PartName="/ppt/media/image33.jpeg" ContentType="image/jpeg"/>
  <Override PartName="/ppt/media/image132.png" ContentType="image/png"/>
  <Override PartName="/ppt/media/image134.png" ContentType="image/png"/>
  <Override PartName="/ppt/media/image135.jpeg" ContentType="image/jpeg"/>
  <Override PartName="/ppt/media/image165.png" ContentType="image/png"/>
  <Override PartName="/ppt/media/image140.png" ContentType="image/png"/>
  <Override PartName="/ppt/media/image34.jpeg" ContentType="image/jpeg"/>
  <Override PartName="/ppt/media/image142.png" ContentType="image/png"/>
  <Override PartName="/ppt/media/image143.png" ContentType="image/png"/>
  <Override PartName="/ppt/media/image72.jpeg" ContentType="image/jpeg"/>
  <Override PartName="/ppt/media/image145.png" ContentType="image/png"/>
  <Override PartName="/ppt/media/image148.png" ContentType="image/png"/>
  <Override PartName="/ppt/media/image51.png" ContentType="image/png"/>
  <Override PartName="/ppt/media/image149.png" ContentType="image/png"/>
  <Override PartName="/ppt/media/image151.jpeg" ContentType="image/jpeg"/>
  <Override PartName="/ppt/media/image152.jpeg" ContentType="image/jpeg"/>
  <Override PartName="/ppt/media/image154.jpeg" ContentType="image/jpeg"/>
  <Override PartName="/ppt/media/image160.jpeg" ContentType="image/jpeg"/>
  <Override PartName="/ppt/media/image161.jpeg" ContentType="image/jpeg"/>
  <Override PartName="/ppt/media/image162.jpeg" ContentType="image/jpeg"/>
  <Override PartName="/ppt/media/image163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906000" cy="6858000"/>
  <p:notesSz cx="6858000" cy="9906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3581070-4B32-4A25-8EA2-21CD00320E2B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2A294EC-0166-4033-AD81-8AF46FA29658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F28BEB3-59AA-4C6F-8E36-112DE299796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02D3A3C-E3D4-4039-84CB-BCB6F41BAC0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22E719E-9326-45A9-9B46-13FA66B61D3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90CD84F-B669-4708-83D7-D702E56B800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7FA58D0-DB4B-4C9D-B975-AB22AE12ADA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5D9D057-B09E-4FBD-911E-16E232D767B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6CC825F-40BA-4DF3-9E52-B5094747A6F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05C4980-230A-4139-A17B-0224D6EFCD7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A3A7B12-B3DE-43E8-B3B5-52D3C015244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F1675DD-2239-4C8B-AF6C-E7393424E3F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D1780DC-82D5-4F04-B022-26AF51811D6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42E554A-26F6-4EC0-961C-F3DE65C539A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43ADE93-3793-4B47-9674-EE28EB87003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C514118-BD55-4B34-99CF-4ED8AA5E12E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2F637DD-B1DA-4C10-B5BD-761D0016B72E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28AD7B9-352B-4AA3-8153-BE323389B23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0AEF0F8-F350-4B32-A0BB-6159CDBA7B80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59ABBD2-C9CF-4E64-A0AF-D4BB9D98A75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E21E9A6-3D45-4147-83A6-E54B9A4B3449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4456250-9C2E-4F75-9032-5C4D6799E7C8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7295EDC-7B2B-42FA-9D41-DCAA3B79C26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D5BA51A-4B44-4F8A-8AFC-7B82DCEC7F83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130040" y="6453360"/>
            <a:ext cx="978480" cy="404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E81E51F5-ACF1-4FF6-B8EF-0C993B3007AE}" type="datetime">
              <a:rPr b="0" lang="en-US" sz="1000" spc="-1" strike="noStrike">
                <a:solidFill>
                  <a:srgbClr val="4a2318"/>
                </a:solidFill>
                <a:latin typeface="Franklin Gothic Book"/>
              </a:rPr>
              <a:t>4/14/21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351160" y="6453360"/>
            <a:ext cx="5102640" cy="4042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696440" y="6453360"/>
            <a:ext cx="1296720" cy="4042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15A9677-C228-4338-9141-584441417237}" type="slidenum">
              <a:rPr b="0" lang="en-US" sz="1000" spc="-1" strike="noStrike">
                <a:solidFill>
                  <a:srgbClr val="4a2318"/>
                </a:solidFill>
                <a:latin typeface="Franklin Gothic Book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Click to 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edit the 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title text 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a2318"/>
                </a:solidFill>
                <a:latin typeface="Franklin Gothic Book"/>
              </a:rPr>
              <a:t>Second Outline Level</a:t>
            </a:r>
            <a:endParaRPr b="0" lang="en-US" sz="1800" spc="-1" strike="noStrike">
              <a:solidFill>
                <a:srgbClr val="4a2318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4a2318"/>
                </a:solidFill>
                <a:latin typeface="Franklin Gothic Book"/>
              </a:rPr>
              <a:t>Third Outline Level</a:t>
            </a:r>
            <a:endParaRPr b="0" i="1" lang="en-US" sz="1800" spc="-1" strike="noStrike">
              <a:solidFill>
                <a:srgbClr val="4a2318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a2318"/>
                </a:solidFill>
                <a:latin typeface="Franklin Gothic Book"/>
              </a:rPr>
              <a:t>Fourth Outline Level</a:t>
            </a:r>
            <a:endParaRPr b="0" lang="en-US" sz="1600" spc="-1" strike="noStrike">
              <a:solidFill>
                <a:srgbClr val="4a2318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image" Target="../media/image44.png"/><Relationship Id="rId10" Type="http://schemas.openxmlformats.org/officeDocument/2006/relationships/image" Target="../media/image45.jpe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jpeg"/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png"/><Relationship Id="rId7" Type="http://schemas.openxmlformats.org/officeDocument/2006/relationships/image" Target="../media/image52.jpeg"/><Relationship Id="rId8" Type="http://schemas.openxmlformats.org/officeDocument/2006/relationships/image" Target="../media/image53.jpeg"/><Relationship Id="rId9" Type="http://schemas.openxmlformats.org/officeDocument/2006/relationships/image" Target="../media/image54.jpeg"/><Relationship Id="rId10" Type="http://schemas.openxmlformats.org/officeDocument/2006/relationships/image" Target="../media/image55.png"/><Relationship Id="rId11" Type="http://schemas.openxmlformats.org/officeDocument/2006/relationships/image" Target="../media/image56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eg"/><Relationship Id="rId6" Type="http://schemas.openxmlformats.org/officeDocument/2006/relationships/image" Target="../media/image62.jpeg"/><Relationship Id="rId7" Type="http://schemas.openxmlformats.org/officeDocument/2006/relationships/image" Target="../media/image63.png"/><Relationship Id="rId8" Type="http://schemas.openxmlformats.org/officeDocument/2006/relationships/image" Target="../media/image64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6" Type="http://schemas.openxmlformats.org/officeDocument/2006/relationships/image" Target="../media/image70.jpeg"/><Relationship Id="rId7" Type="http://schemas.openxmlformats.org/officeDocument/2006/relationships/image" Target="../media/image71.png"/><Relationship Id="rId8" Type="http://schemas.openxmlformats.org/officeDocument/2006/relationships/image" Target="../media/image72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jpeg"/><Relationship Id="rId7" Type="http://schemas.openxmlformats.org/officeDocument/2006/relationships/image" Target="../media/image79.jpeg"/><Relationship Id="rId8" Type="http://schemas.openxmlformats.org/officeDocument/2006/relationships/image" Target="../media/image80.png"/><Relationship Id="rId9" Type="http://schemas.openxmlformats.org/officeDocument/2006/relationships/image" Target="../media/image81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jpeg"/><Relationship Id="rId7" Type="http://schemas.openxmlformats.org/officeDocument/2006/relationships/image" Target="../media/image88.jpeg"/><Relationship Id="rId8" Type="http://schemas.openxmlformats.org/officeDocument/2006/relationships/image" Target="../media/image89.png"/><Relationship Id="rId9" Type="http://schemas.openxmlformats.org/officeDocument/2006/relationships/image" Target="../media/image90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image" Target="../media/image97.jpeg"/><Relationship Id="rId8" Type="http://schemas.openxmlformats.org/officeDocument/2006/relationships/image" Target="../media/image98.png"/><Relationship Id="rId9" Type="http://schemas.openxmlformats.org/officeDocument/2006/relationships/image" Target="../media/image99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jpeg"/><Relationship Id="rId9" Type="http://schemas.openxmlformats.org/officeDocument/2006/relationships/image" Target="../media/image108.jpeg"/><Relationship Id="rId10" Type="http://schemas.openxmlformats.org/officeDocument/2006/relationships/image" Target="../media/image109.png"/><Relationship Id="rId11" Type="http://schemas.openxmlformats.org/officeDocument/2006/relationships/image" Target="../media/image110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jpeg"/><Relationship Id="rId9" Type="http://schemas.openxmlformats.org/officeDocument/2006/relationships/image" Target="../media/image119.jpeg"/><Relationship Id="rId10" Type="http://schemas.openxmlformats.org/officeDocument/2006/relationships/image" Target="../media/image120.png"/><Relationship Id="rId11" Type="http://schemas.openxmlformats.org/officeDocument/2006/relationships/image" Target="../media/image121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jpe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jpeg"/><Relationship Id="rId15" Type="http://schemas.openxmlformats.org/officeDocument/2006/relationships/image" Target="../media/image136.jpeg"/><Relationship Id="rId16" Type="http://schemas.openxmlformats.org/officeDocument/2006/relationships/image" Target="../media/image137.png"/><Relationship Id="rId17" Type="http://schemas.openxmlformats.org/officeDocument/2006/relationships/image" Target="../media/image138.jpe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jpeg"/><Relationship Id="rId12" Type="http://schemas.openxmlformats.org/officeDocument/2006/relationships/image" Target="../media/image152.jpeg"/><Relationship Id="rId13" Type="http://schemas.openxmlformats.org/officeDocument/2006/relationships/image" Target="../media/image153.png"/><Relationship Id="rId14" Type="http://schemas.openxmlformats.org/officeDocument/2006/relationships/image" Target="../media/image154.jpe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jpeg"/><Relationship Id="rId21" Type="http://schemas.openxmlformats.org/officeDocument/2006/relationships/image" Target="../media/image161.jpeg"/><Relationship Id="rId22" Type="http://schemas.openxmlformats.org/officeDocument/2006/relationships/image" Target="../media/image162.jpe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jpeg"/><Relationship Id="rId7" Type="http://schemas.openxmlformats.org/officeDocument/2006/relationships/image" Target="../media/image169.jpeg"/><Relationship Id="rId8" Type="http://schemas.openxmlformats.org/officeDocument/2006/relationships/image" Target="../media/image170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jpeg"/><Relationship Id="rId7" Type="http://schemas.openxmlformats.org/officeDocument/2006/relationships/image" Target="../media/image177.jpeg"/><Relationship Id="rId8" Type="http://schemas.openxmlformats.org/officeDocument/2006/relationships/image" Target="../media/image178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jpeg"/><Relationship Id="rId11" Type="http://schemas.openxmlformats.org/officeDocument/2006/relationships/image" Target="../media/image29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F701C80-A9E8-42D4-8AAE-9FDA795D8AA6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298440" y="3192840"/>
            <a:ext cx="9144000" cy="4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671760" y="344160"/>
            <a:ext cx="7455600" cy="13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Picture 10" descr=""/>
          <p:cNvPicPr/>
          <p:nvPr/>
        </p:nvPicPr>
        <p:blipFill>
          <a:blip r:embed="rId1"/>
          <a:stretch/>
        </p:blipFill>
        <p:spPr>
          <a:xfrm>
            <a:off x="7405920" y="5670720"/>
            <a:ext cx="2036520" cy="1104840"/>
          </a:xfrm>
          <a:prstGeom prst="rect">
            <a:avLst/>
          </a:prstGeom>
          <a:ln>
            <a:noFill/>
          </a:ln>
        </p:spPr>
      </p:pic>
      <p:sp>
        <p:nvSpPr>
          <p:cNvPr id="57" name="CustomShape 8"/>
          <p:cNvSpPr/>
          <p:nvPr/>
        </p:nvSpPr>
        <p:spPr>
          <a:xfrm>
            <a:off x="671760" y="2031840"/>
            <a:ext cx="3214080" cy="83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Session-2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FBD7D40-51B7-40A8-8643-D0D2A35C093B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05320" y="632880"/>
            <a:ext cx="700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is the usual approach for analysis of fMRI signals.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82" name="Group 3"/>
          <p:cNvGrpSpPr/>
          <p:nvPr/>
        </p:nvGrpSpPr>
        <p:grpSpPr>
          <a:xfrm>
            <a:off x="957960" y="1469160"/>
            <a:ext cx="4658040" cy="1677240"/>
            <a:chOff x="957960" y="1469160"/>
            <a:chExt cx="4658040" cy="1677240"/>
          </a:xfrm>
        </p:grpSpPr>
        <p:sp>
          <p:nvSpPr>
            <p:cNvPr id="183" name="CustomShape 4"/>
            <p:cNvSpPr/>
            <p:nvPr/>
          </p:nvSpPr>
          <p:spPr>
            <a:xfrm>
              <a:off x="990000" y="1790640"/>
              <a:ext cx="4284720" cy="135576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4" name="Picture 4" descr=""/>
            <p:cNvPicPr/>
            <p:nvPr/>
          </p:nvPicPr>
          <p:blipFill>
            <a:blip r:embed="rId1"/>
            <a:srcRect l="0" t="35545" r="89649" b="0"/>
            <a:stretch/>
          </p:blipFill>
          <p:spPr>
            <a:xfrm rot="16200000">
              <a:off x="2866320" y="272160"/>
              <a:ext cx="674640" cy="3999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5" name="CustomShape 5"/>
            <p:cNvSpPr/>
            <p:nvPr/>
          </p:nvSpPr>
          <p:spPr>
            <a:xfrm>
              <a:off x="1126440" y="2657160"/>
              <a:ext cx="399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1132920" y="2682720"/>
              <a:ext cx="623520" cy="332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87" name="CustomShape 7"/>
            <p:cNvSpPr/>
            <p:nvPr/>
          </p:nvSpPr>
          <p:spPr>
            <a:xfrm>
              <a:off x="957960" y="1469160"/>
              <a:ext cx="4658040" cy="38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Measured signal in 1 voxel over many volumes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88" name="CustomShape 8"/>
          <p:cNvSpPr/>
          <p:nvPr/>
        </p:nvSpPr>
        <p:spPr>
          <a:xfrm>
            <a:off x="571680" y="0"/>
            <a:ext cx="724212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9" name="Picture 4" descr=""/>
          <p:cNvPicPr/>
          <p:nvPr/>
        </p:nvPicPr>
        <p:blipFill>
          <a:blip r:embed="rId2"/>
          <a:stretch/>
        </p:blipFill>
        <p:spPr>
          <a:xfrm>
            <a:off x="5178960" y="3146760"/>
            <a:ext cx="4290120" cy="343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 descr=""/>
          <p:cNvPicPr/>
          <p:nvPr/>
        </p:nvPicPr>
        <p:blipFill>
          <a:blip r:embed="rId1"/>
          <a:srcRect l="11421" t="7196" r="26831" b="0"/>
          <a:stretch/>
        </p:blipFill>
        <p:spPr>
          <a:xfrm>
            <a:off x="5604840" y="193356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191" name="Picture 2" descr=""/>
          <p:cNvPicPr/>
          <p:nvPr/>
        </p:nvPicPr>
        <p:blipFill>
          <a:blip r:embed="rId2"/>
          <a:stretch/>
        </p:blipFill>
        <p:spPr>
          <a:xfrm>
            <a:off x="4623480" y="192132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192" name="Imagen 4" descr=""/>
          <p:cNvPicPr/>
          <p:nvPr/>
        </p:nvPicPr>
        <p:blipFill>
          <a:blip r:embed="rId3"/>
          <a:stretch/>
        </p:blipFill>
        <p:spPr>
          <a:xfrm>
            <a:off x="2646720" y="19278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3" name="Imagen 3" descr=""/>
          <p:cNvPicPr/>
          <p:nvPr/>
        </p:nvPicPr>
        <p:blipFill>
          <a:blip r:embed="rId4"/>
          <a:srcRect l="0" t="11985" r="0" b="9776"/>
          <a:stretch/>
        </p:blipFill>
        <p:spPr>
          <a:xfrm>
            <a:off x="3637080" y="19296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4" name="Picture 2" descr=""/>
          <p:cNvPicPr/>
          <p:nvPr/>
        </p:nvPicPr>
        <p:blipFill>
          <a:blip r:embed="rId5"/>
          <a:srcRect l="12360" t="32013" r="53009" b="54376"/>
          <a:stretch/>
        </p:blipFill>
        <p:spPr>
          <a:xfrm>
            <a:off x="2476440" y="486900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2262240" y="315432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7" name="Picture 4" descr=""/>
          <p:cNvPicPr/>
          <p:nvPr/>
        </p:nvPicPr>
        <p:blipFill>
          <a:blip r:embed="rId6"/>
          <a:srcRect l="0" t="35545" r="89649" b="0"/>
          <a:stretch/>
        </p:blipFill>
        <p:spPr>
          <a:xfrm rot="16200000">
            <a:off x="4138560" y="163620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2405160" y="40237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4"/>
          <p:cNvSpPr/>
          <p:nvPr/>
        </p:nvSpPr>
        <p:spPr>
          <a:xfrm>
            <a:off x="2442960" y="403668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2262240" y="479772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6"/>
          <p:cNvSpPr/>
          <p:nvPr/>
        </p:nvSpPr>
        <p:spPr>
          <a:xfrm>
            <a:off x="2405160" y="56671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7"/>
          <p:cNvSpPr/>
          <p:nvPr/>
        </p:nvSpPr>
        <p:spPr>
          <a:xfrm>
            <a:off x="2455200" y="567972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CustomShape 8"/>
          <p:cNvSpPr/>
          <p:nvPr/>
        </p:nvSpPr>
        <p:spPr>
          <a:xfrm>
            <a:off x="1914120" y="487764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4" name="CustomShape 9"/>
          <p:cNvSpPr/>
          <p:nvPr/>
        </p:nvSpPr>
        <p:spPr>
          <a:xfrm>
            <a:off x="1931400" y="536904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10"/>
          <p:cNvSpPr/>
          <p:nvPr/>
        </p:nvSpPr>
        <p:spPr>
          <a:xfrm>
            <a:off x="31975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11"/>
          <p:cNvSpPr/>
          <p:nvPr/>
        </p:nvSpPr>
        <p:spPr>
          <a:xfrm>
            <a:off x="41641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12"/>
          <p:cNvSpPr/>
          <p:nvPr/>
        </p:nvSpPr>
        <p:spPr>
          <a:xfrm>
            <a:off x="516420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13"/>
          <p:cNvSpPr/>
          <p:nvPr/>
        </p:nvSpPr>
        <p:spPr>
          <a:xfrm>
            <a:off x="703440" y="2011320"/>
            <a:ext cx="14616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14"/>
          <p:cNvSpPr/>
          <p:nvPr/>
        </p:nvSpPr>
        <p:spPr>
          <a:xfrm>
            <a:off x="700200" y="343692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15"/>
          <p:cNvSpPr/>
          <p:nvPr/>
        </p:nvSpPr>
        <p:spPr>
          <a:xfrm>
            <a:off x="700560" y="486900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1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2" name="Picture 4" descr=""/>
          <p:cNvPicPr/>
          <p:nvPr/>
        </p:nvPicPr>
        <p:blipFill>
          <a:blip r:embed="rId7"/>
          <a:srcRect l="11421" t="7196" r="26831" b="0"/>
          <a:stretch/>
        </p:blipFill>
        <p:spPr>
          <a:xfrm>
            <a:off x="5587200" y="50652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13" name="Picture 2" descr=""/>
          <p:cNvPicPr/>
          <p:nvPr/>
        </p:nvPicPr>
        <p:blipFill>
          <a:blip r:embed="rId8"/>
          <a:stretch/>
        </p:blipFill>
        <p:spPr>
          <a:xfrm>
            <a:off x="4605840" y="505296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14" name="Imagen 30" descr=""/>
          <p:cNvPicPr/>
          <p:nvPr/>
        </p:nvPicPr>
        <p:blipFill>
          <a:blip r:embed="rId9"/>
          <a:stretch/>
        </p:blipFill>
        <p:spPr>
          <a:xfrm>
            <a:off x="2629080" y="50590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5" name="Imagen 31" descr=""/>
          <p:cNvPicPr/>
          <p:nvPr/>
        </p:nvPicPr>
        <p:blipFill>
          <a:blip r:embed="rId10"/>
          <a:srcRect l="0" t="11985" r="0" b="9776"/>
          <a:stretch/>
        </p:blipFill>
        <p:spPr>
          <a:xfrm>
            <a:off x="3619080" y="50608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" descr=""/>
          <p:cNvPicPr/>
          <p:nvPr/>
        </p:nvPicPr>
        <p:blipFill>
          <a:blip r:embed="rId1"/>
          <a:srcRect l="12360" t="32013" r="53009" b="54376"/>
          <a:stretch/>
        </p:blipFill>
        <p:spPr>
          <a:xfrm>
            <a:off x="2476440" y="486900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2262240" y="315432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Picture 4" descr=""/>
          <p:cNvPicPr/>
          <p:nvPr/>
        </p:nvPicPr>
        <p:blipFill>
          <a:blip r:embed="rId2"/>
          <a:srcRect l="0" t="35545" r="89649" b="0"/>
          <a:stretch/>
        </p:blipFill>
        <p:spPr>
          <a:xfrm rot="16200000">
            <a:off x="4138560" y="163620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2405160" y="40237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4"/>
          <p:cNvSpPr/>
          <p:nvPr/>
        </p:nvSpPr>
        <p:spPr>
          <a:xfrm>
            <a:off x="2442960" y="403668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2262240" y="479772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"/>
          <p:cNvSpPr/>
          <p:nvPr/>
        </p:nvSpPr>
        <p:spPr>
          <a:xfrm>
            <a:off x="2405160" y="56671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7"/>
          <p:cNvSpPr/>
          <p:nvPr/>
        </p:nvSpPr>
        <p:spPr>
          <a:xfrm>
            <a:off x="2455200" y="567972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1914120" y="487764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9"/>
          <p:cNvSpPr/>
          <p:nvPr/>
        </p:nvSpPr>
        <p:spPr>
          <a:xfrm>
            <a:off x="1931400" y="536904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7" name="CustomShape 10"/>
          <p:cNvSpPr/>
          <p:nvPr/>
        </p:nvSpPr>
        <p:spPr>
          <a:xfrm>
            <a:off x="31975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11"/>
          <p:cNvSpPr/>
          <p:nvPr/>
        </p:nvSpPr>
        <p:spPr>
          <a:xfrm>
            <a:off x="41641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516420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13"/>
          <p:cNvSpPr/>
          <p:nvPr/>
        </p:nvSpPr>
        <p:spPr>
          <a:xfrm>
            <a:off x="703440" y="2011320"/>
            <a:ext cx="14616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14"/>
          <p:cNvSpPr/>
          <p:nvPr/>
        </p:nvSpPr>
        <p:spPr>
          <a:xfrm>
            <a:off x="700200" y="343692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15"/>
          <p:cNvSpPr/>
          <p:nvPr/>
        </p:nvSpPr>
        <p:spPr>
          <a:xfrm>
            <a:off x="700560" y="486900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1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34" name="Group 1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235" name="Picture 2" descr=""/>
            <p:cNvPicPr/>
            <p:nvPr/>
          </p:nvPicPr>
          <p:blipFill>
            <a:blip r:embed="rId3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" name="Line 1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37" name="Picture 4" descr=""/>
          <p:cNvPicPr/>
          <p:nvPr/>
        </p:nvPicPr>
        <p:blipFill>
          <a:blip r:embed="rId4"/>
          <a:srcRect l="11421" t="7196" r="26831" b="0"/>
          <a:stretch/>
        </p:blipFill>
        <p:spPr>
          <a:xfrm>
            <a:off x="5604840" y="193356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238" name="Picture 2" descr=""/>
          <p:cNvPicPr/>
          <p:nvPr/>
        </p:nvPicPr>
        <p:blipFill>
          <a:blip r:embed="rId5"/>
          <a:stretch/>
        </p:blipFill>
        <p:spPr>
          <a:xfrm>
            <a:off x="4623480" y="192132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239" name="Imagen 34" descr=""/>
          <p:cNvPicPr/>
          <p:nvPr/>
        </p:nvPicPr>
        <p:blipFill>
          <a:blip r:embed="rId6"/>
          <a:stretch/>
        </p:blipFill>
        <p:spPr>
          <a:xfrm>
            <a:off x="2646720" y="19278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0" name="Imagen 35" descr=""/>
          <p:cNvPicPr/>
          <p:nvPr/>
        </p:nvPicPr>
        <p:blipFill>
          <a:blip r:embed="rId7"/>
          <a:srcRect l="0" t="11985" r="0" b="9776"/>
          <a:stretch/>
        </p:blipFill>
        <p:spPr>
          <a:xfrm>
            <a:off x="3637080" y="19296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1" name="Picture 4" descr=""/>
          <p:cNvPicPr/>
          <p:nvPr/>
        </p:nvPicPr>
        <p:blipFill>
          <a:blip r:embed="rId8"/>
          <a:srcRect l="11421" t="7196" r="26831" b="0"/>
          <a:stretch/>
        </p:blipFill>
        <p:spPr>
          <a:xfrm>
            <a:off x="5587200" y="50652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42" name="Picture 2" descr=""/>
          <p:cNvPicPr/>
          <p:nvPr/>
        </p:nvPicPr>
        <p:blipFill>
          <a:blip r:embed="rId9"/>
          <a:stretch/>
        </p:blipFill>
        <p:spPr>
          <a:xfrm>
            <a:off x="4605840" y="505296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43" name="Imagen 38" descr=""/>
          <p:cNvPicPr/>
          <p:nvPr/>
        </p:nvPicPr>
        <p:blipFill>
          <a:blip r:embed="rId10"/>
          <a:stretch/>
        </p:blipFill>
        <p:spPr>
          <a:xfrm>
            <a:off x="2629080" y="50590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4" name="Imagen 39" descr=""/>
          <p:cNvPicPr/>
          <p:nvPr/>
        </p:nvPicPr>
        <p:blipFill>
          <a:blip r:embed="rId11"/>
          <a:srcRect l="0" t="11985" r="0" b="9776"/>
          <a:stretch/>
        </p:blipFill>
        <p:spPr>
          <a:xfrm>
            <a:off x="3619080" y="50608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7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52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253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4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55" name="Picture 2" descr=""/>
          <p:cNvPicPr/>
          <p:nvPr/>
        </p:nvPicPr>
        <p:blipFill>
          <a:blip r:embed="rId3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256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8" name="Picture 2" descr=""/>
          <p:cNvPicPr/>
          <p:nvPr/>
        </p:nvPicPr>
        <p:blipFill>
          <a:blip r:embed="rId4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259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2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3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4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5" name="Picture 4" descr=""/>
          <p:cNvPicPr/>
          <p:nvPr/>
        </p:nvPicPr>
        <p:blipFill>
          <a:blip r:embed="rId5"/>
          <a:srcRect l="11421" t="7196" r="26831" b="0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66" name="Picture 2" descr=""/>
          <p:cNvPicPr/>
          <p:nvPr/>
        </p:nvPicPr>
        <p:blipFill>
          <a:blip r:embed="rId6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67" name="Imagen 27" descr=""/>
          <p:cNvPicPr/>
          <p:nvPr/>
        </p:nvPicPr>
        <p:blipFill>
          <a:blip r:embed="rId7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8" name="Imagen 41" descr=""/>
          <p:cNvPicPr/>
          <p:nvPr/>
        </p:nvPicPr>
        <p:blipFill>
          <a:blip r:embed="rId8"/>
          <a:srcRect l="0" t="11985" r="0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76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277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8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79" name="Picture 2" descr=""/>
          <p:cNvPicPr/>
          <p:nvPr/>
        </p:nvPicPr>
        <p:blipFill>
          <a:blip r:embed="rId3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280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2" name="Picture 2" descr=""/>
          <p:cNvPicPr/>
          <p:nvPr/>
        </p:nvPicPr>
        <p:blipFill>
          <a:blip r:embed="rId4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283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6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7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8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17"/>
          <p:cNvSpPr/>
          <p:nvPr/>
        </p:nvSpPr>
        <p:spPr>
          <a:xfrm>
            <a:off x="6580440" y="2261160"/>
            <a:ext cx="855720" cy="3427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8"/>
          <p:cNvSpPr/>
          <p:nvPr/>
        </p:nvSpPr>
        <p:spPr>
          <a:xfrm>
            <a:off x="7419600" y="2971800"/>
            <a:ext cx="2453040" cy="2055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Now we can use regression to obtain an estimate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beta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 of how much our response model explains our BOLD signal in our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voxel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1" name="Picture 4" descr=""/>
          <p:cNvPicPr/>
          <p:nvPr/>
        </p:nvPicPr>
        <p:blipFill>
          <a:blip r:embed="rId5"/>
          <a:srcRect l="11421" t="7196" r="26831" b="0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92" name="Picture 2" descr=""/>
          <p:cNvPicPr/>
          <p:nvPr/>
        </p:nvPicPr>
        <p:blipFill>
          <a:blip r:embed="rId6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93" name="Imagen 42" descr=""/>
          <p:cNvPicPr/>
          <p:nvPr/>
        </p:nvPicPr>
        <p:blipFill>
          <a:blip r:embed="rId7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4" name="Imagen 43" descr=""/>
          <p:cNvPicPr/>
          <p:nvPr/>
        </p:nvPicPr>
        <p:blipFill>
          <a:blip r:embed="rId8"/>
          <a:srcRect l="0" t="11985" r="0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7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02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303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4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05" name="Picture 2" descr=""/>
          <p:cNvPicPr/>
          <p:nvPr/>
        </p:nvPicPr>
        <p:blipFill>
          <a:blip r:embed="rId3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306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4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309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3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4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CustomShape 17"/>
          <p:cNvSpPr/>
          <p:nvPr/>
        </p:nvSpPr>
        <p:spPr>
          <a:xfrm>
            <a:off x="6580440" y="2261160"/>
            <a:ext cx="855720" cy="3427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6" name="Picture 4" descr=""/>
          <p:cNvPicPr/>
          <p:nvPr/>
        </p:nvPicPr>
        <p:blipFill>
          <a:blip r:embed="rId5"/>
          <a:stretch/>
        </p:blipFill>
        <p:spPr>
          <a:xfrm>
            <a:off x="7580160" y="3003480"/>
            <a:ext cx="1881000" cy="1864800"/>
          </a:xfrm>
          <a:prstGeom prst="rect">
            <a:avLst/>
          </a:prstGeom>
          <a:ln w="57240">
            <a:noFill/>
          </a:ln>
        </p:spPr>
      </p:pic>
      <p:sp>
        <p:nvSpPr>
          <p:cNvPr id="317" name="CustomShape 18"/>
          <p:cNvSpPr/>
          <p:nvPr/>
        </p:nvSpPr>
        <p:spPr>
          <a:xfrm>
            <a:off x="7277040" y="1670040"/>
            <a:ext cx="2453040" cy="13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8" name="Picture 4" descr=""/>
          <p:cNvPicPr/>
          <p:nvPr/>
        </p:nvPicPr>
        <p:blipFill>
          <a:blip r:embed="rId6"/>
          <a:srcRect l="11421" t="7196" r="26831" b="0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19" name="Picture 2" descr=""/>
          <p:cNvPicPr/>
          <p:nvPr/>
        </p:nvPicPr>
        <p:blipFill>
          <a:blip r:embed="rId7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20" name="Imagen 43" descr=""/>
          <p:cNvPicPr/>
          <p:nvPr/>
        </p:nvPicPr>
        <p:blipFill>
          <a:blip r:embed="rId8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1" name="Imagen 44" descr=""/>
          <p:cNvPicPr/>
          <p:nvPr/>
        </p:nvPicPr>
        <p:blipFill>
          <a:blip r:embed="rId9"/>
          <a:srcRect l="0" t="11985" r="0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4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29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330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1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32" name="Picture 2" descr=""/>
          <p:cNvPicPr/>
          <p:nvPr/>
        </p:nvPicPr>
        <p:blipFill>
          <a:blip r:embed="rId3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333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5" name="Picture 2" descr=""/>
          <p:cNvPicPr/>
          <p:nvPr/>
        </p:nvPicPr>
        <p:blipFill>
          <a:blip r:embed="rId4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336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0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CustomShape 17"/>
          <p:cNvSpPr/>
          <p:nvPr/>
        </p:nvSpPr>
        <p:spPr>
          <a:xfrm>
            <a:off x="6580440" y="2261160"/>
            <a:ext cx="855720" cy="3427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3" name="Picture 4" descr=""/>
          <p:cNvPicPr/>
          <p:nvPr/>
        </p:nvPicPr>
        <p:blipFill>
          <a:blip r:embed="rId5"/>
          <a:stretch/>
        </p:blipFill>
        <p:spPr>
          <a:xfrm>
            <a:off x="7580160" y="3003480"/>
            <a:ext cx="1881000" cy="1864800"/>
          </a:xfrm>
          <a:prstGeom prst="rect">
            <a:avLst/>
          </a:prstGeom>
          <a:ln w="57240">
            <a:noFill/>
          </a:ln>
        </p:spPr>
      </p:pic>
      <p:sp>
        <p:nvSpPr>
          <p:cNvPr id="344" name="CustomShape 18"/>
          <p:cNvSpPr/>
          <p:nvPr/>
        </p:nvSpPr>
        <p:spPr>
          <a:xfrm>
            <a:off x="7231320" y="1527840"/>
            <a:ext cx="2453040" cy="13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5" name="Picture 4" descr=""/>
          <p:cNvPicPr/>
          <p:nvPr/>
        </p:nvPicPr>
        <p:blipFill>
          <a:blip r:embed="rId6"/>
          <a:srcRect l="11421" t="7196" r="26831" b="0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46" name="Picture 2" descr=""/>
          <p:cNvPicPr/>
          <p:nvPr/>
        </p:nvPicPr>
        <p:blipFill>
          <a:blip r:embed="rId7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47" name="Imagen 43" descr=""/>
          <p:cNvPicPr/>
          <p:nvPr/>
        </p:nvPicPr>
        <p:blipFill>
          <a:blip r:embed="rId8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8" name="Imagen 44" descr=""/>
          <p:cNvPicPr/>
          <p:nvPr/>
        </p:nvPicPr>
        <p:blipFill>
          <a:blip r:embed="rId9"/>
          <a:srcRect l="0" t="11985" r="0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"/>
          <p:cNvSpPr/>
          <p:nvPr/>
        </p:nvSpPr>
        <p:spPr>
          <a:xfrm>
            <a:off x="766800" y="89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1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352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7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2469960" y="42656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358" name="Picture 2" descr="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4410360" y="340848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359" name="Picture 2" descr=""/>
          <p:cNvPicPr/>
          <p:nvPr/>
        </p:nvPicPr>
        <p:blipFill>
          <a:blip r:embed="rId4"/>
          <a:srcRect l="12360" t="32013" r="70270" b="54376"/>
          <a:stretch/>
        </p:blipFill>
        <p:spPr>
          <a:xfrm>
            <a:off x="2476800" y="3408480"/>
            <a:ext cx="1932120" cy="855720"/>
          </a:xfrm>
          <a:prstGeom prst="rect">
            <a:avLst/>
          </a:prstGeom>
          <a:ln>
            <a:noFill/>
          </a:ln>
        </p:spPr>
      </p:pic>
      <p:sp>
        <p:nvSpPr>
          <p:cNvPr id="360" name="CustomShape 8"/>
          <p:cNvSpPr/>
          <p:nvPr/>
        </p:nvSpPr>
        <p:spPr>
          <a:xfrm>
            <a:off x="2262600" y="3336840"/>
            <a:ext cx="4284720" cy="214164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9"/>
          <p:cNvSpPr/>
          <p:nvPr/>
        </p:nvSpPr>
        <p:spPr>
          <a:xfrm>
            <a:off x="2405520" y="42062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0"/>
          <p:cNvSpPr/>
          <p:nvPr/>
        </p:nvSpPr>
        <p:spPr>
          <a:xfrm>
            <a:off x="1914480" y="341712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3" name="CustomShape 11"/>
          <p:cNvSpPr/>
          <p:nvPr/>
        </p:nvSpPr>
        <p:spPr>
          <a:xfrm>
            <a:off x="1931760" y="390852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64" name="Picture 2" descr=""/>
          <p:cNvPicPr/>
          <p:nvPr/>
        </p:nvPicPr>
        <p:blipFill>
          <a:blip r:embed="rId5"/>
          <a:srcRect l="29019" t="32013" r="54616" b="54376"/>
          <a:stretch/>
        </p:blipFill>
        <p:spPr>
          <a:xfrm>
            <a:off x="4232160" y="4265640"/>
            <a:ext cx="1819800" cy="855720"/>
          </a:xfrm>
          <a:prstGeom prst="rect">
            <a:avLst/>
          </a:prstGeom>
          <a:ln>
            <a:noFill/>
          </a:ln>
        </p:spPr>
      </p:pic>
      <p:sp>
        <p:nvSpPr>
          <p:cNvPr id="365" name="CustomShape 12"/>
          <p:cNvSpPr/>
          <p:nvPr/>
        </p:nvSpPr>
        <p:spPr>
          <a:xfrm>
            <a:off x="2410200" y="50637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2437560" y="50990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7" name="CustomShape 14"/>
          <p:cNvSpPr/>
          <p:nvPr/>
        </p:nvSpPr>
        <p:spPr>
          <a:xfrm>
            <a:off x="6571440" y="3611160"/>
            <a:ext cx="1299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CustomShape 15"/>
          <p:cNvSpPr/>
          <p:nvPr/>
        </p:nvSpPr>
        <p:spPr>
          <a:xfrm>
            <a:off x="6577200" y="4464000"/>
            <a:ext cx="1299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69" name="Picture 4" descr=""/>
          <p:cNvPicPr/>
          <p:nvPr/>
        </p:nvPicPr>
        <p:blipFill>
          <a:blip r:embed="rId6"/>
          <a:srcRect l="11421" t="7196" r="26831" b="0"/>
          <a:stretch/>
        </p:blipFill>
        <p:spPr>
          <a:xfrm>
            <a:off x="5477400" y="44503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70" name="Picture 2" descr=""/>
          <p:cNvPicPr/>
          <p:nvPr/>
        </p:nvPicPr>
        <p:blipFill>
          <a:blip r:embed="rId7"/>
          <a:stretch/>
        </p:blipFill>
        <p:spPr>
          <a:xfrm>
            <a:off x="4496040" y="4438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71" name="Imagen 35" descr=""/>
          <p:cNvPicPr/>
          <p:nvPr/>
        </p:nvPicPr>
        <p:blipFill>
          <a:blip r:embed="rId8"/>
          <a:stretch/>
        </p:blipFill>
        <p:spPr>
          <a:xfrm>
            <a:off x="2629080" y="35794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2" name="Imagen 36" descr=""/>
          <p:cNvPicPr/>
          <p:nvPr/>
        </p:nvPicPr>
        <p:blipFill>
          <a:blip r:embed="rId9"/>
          <a:srcRect l="0" t="11985" r="0" b="9776"/>
          <a:stretch/>
        </p:blipFill>
        <p:spPr>
          <a:xfrm>
            <a:off x="3619080" y="35812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"/>
          <p:cNvSpPr/>
          <p:nvPr/>
        </p:nvSpPr>
        <p:spPr>
          <a:xfrm>
            <a:off x="766800" y="89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5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376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0" name="CustomShape 7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1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2469960" y="42656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382" name="Picture 2" descr="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4410360" y="340848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383" name="Picture 2" descr=""/>
          <p:cNvPicPr/>
          <p:nvPr/>
        </p:nvPicPr>
        <p:blipFill>
          <a:blip r:embed="rId4"/>
          <a:srcRect l="12360" t="32013" r="70270" b="54376"/>
          <a:stretch/>
        </p:blipFill>
        <p:spPr>
          <a:xfrm>
            <a:off x="2476800" y="3408480"/>
            <a:ext cx="1932120" cy="855720"/>
          </a:xfrm>
          <a:prstGeom prst="rect">
            <a:avLst/>
          </a:prstGeom>
          <a:ln>
            <a:noFill/>
          </a:ln>
        </p:spPr>
      </p:pic>
      <p:sp>
        <p:nvSpPr>
          <p:cNvPr id="384" name="CustomShape 8"/>
          <p:cNvSpPr/>
          <p:nvPr/>
        </p:nvSpPr>
        <p:spPr>
          <a:xfrm>
            <a:off x="2262600" y="3336840"/>
            <a:ext cx="4284720" cy="214164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9"/>
          <p:cNvSpPr/>
          <p:nvPr/>
        </p:nvSpPr>
        <p:spPr>
          <a:xfrm>
            <a:off x="2405520" y="42062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0"/>
          <p:cNvSpPr/>
          <p:nvPr/>
        </p:nvSpPr>
        <p:spPr>
          <a:xfrm>
            <a:off x="1914480" y="341712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7" name="CustomShape 11"/>
          <p:cNvSpPr/>
          <p:nvPr/>
        </p:nvSpPr>
        <p:spPr>
          <a:xfrm>
            <a:off x="1931760" y="390852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88" name="Picture 2" descr=""/>
          <p:cNvPicPr/>
          <p:nvPr/>
        </p:nvPicPr>
        <p:blipFill>
          <a:blip r:embed="rId5"/>
          <a:srcRect l="29019" t="32013" r="54616" b="54376"/>
          <a:stretch/>
        </p:blipFill>
        <p:spPr>
          <a:xfrm>
            <a:off x="4232160" y="4265640"/>
            <a:ext cx="1819800" cy="855720"/>
          </a:xfrm>
          <a:prstGeom prst="rect">
            <a:avLst/>
          </a:prstGeom>
          <a:ln>
            <a:noFill/>
          </a:ln>
        </p:spPr>
      </p:pic>
      <p:sp>
        <p:nvSpPr>
          <p:cNvPr id="389" name="CustomShape 12"/>
          <p:cNvSpPr/>
          <p:nvPr/>
        </p:nvSpPr>
        <p:spPr>
          <a:xfrm>
            <a:off x="2410200" y="50637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3"/>
          <p:cNvSpPr/>
          <p:nvPr/>
        </p:nvSpPr>
        <p:spPr>
          <a:xfrm>
            <a:off x="2437560" y="50990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1" name="CustomShape 14"/>
          <p:cNvSpPr/>
          <p:nvPr/>
        </p:nvSpPr>
        <p:spPr>
          <a:xfrm>
            <a:off x="6749280" y="3907080"/>
            <a:ext cx="894240" cy="273960"/>
          </a:xfrm>
          <a:custGeom>
            <a:avLst/>
            <a:gdLst/>
            <a:ah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Picture 4" descr=""/>
          <p:cNvPicPr/>
          <p:nvPr/>
        </p:nvPicPr>
        <p:blipFill>
          <a:blip r:embed="rId6"/>
          <a:stretch/>
        </p:blipFill>
        <p:spPr>
          <a:xfrm>
            <a:off x="7974360" y="2804040"/>
            <a:ext cx="1472760" cy="1460160"/>
          </a:xfrm>
          <a:prstGeom prst="rect">
            <a:avLst/>
          </a:prstGeom>
          <a:ln w="57240">
            <a:noFill/>
          </a:ln>
        </p:spPr>
      </p:pic>
      <p:sp>
        <p:nvSpPr>
          <p:cNvPr id="393" name="CustomShape 15"/>
          <p:cNvSpPr/>
          <p:nvPr/>
        </p:nvSpPr>
        <p:spPr>
          <a:xfrm>
            <a:off x="7264440" y="1423080"/>
            <a:ext cx="2453040" cy="13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4" name="Picture 4" descr=""/>
          <p:cNvPicPr/>
          <p:nvPr/>
        </p:nvPicPr>
        <p:blipFill>
          <a:blip r:embed="rId7"/>
          <a:stretch/>
        </p:blipFill>
        <p:spPr>
          <a:xfrm>
            <a:off x="8021880" y="4368600"/>
            <a:ext cx="1472760" cy="1460160"/>
          </a:xfrm>
          <a:prstGeom prst="rect">
            <a:avLst/>
          </a:prstGeom>
          <a:ln w="57240">
            <a:noFill/>
          </a:ln>
        </p:spPr>
      </p:pic>
      <p:sp>
        <p:nvSpPr>
          <p:cNvPr id="395" name="CustomShape 16"/>
          <p:cNvSpPr/>
          <p:nvPr/>
        </p:nvSpPr>
        <p:spPr>
          <a:xfrm>
            <a:off x="6749280" y="4916520"/>
            <a:ext cx="894240" cy="273960"/>
          </a:xfrm>
          <a:custGeom>
            <a:avLst/>
            <a:gdLst/>
            <a:ah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96" name="Picture 4" descr=""/>
          <p:cNvPicPr/>
          <p:nvPr/>
        </p:nvPicPr>
        <p:blipFill>
          <a:blip r:embed="rId8"/>
          <a:srcRect l="11421" t="7196" r="26831" b="0"/>
          <a:stretch/>
        </p:blipFill>
        <p:spPr>
          <a:xfrm>
            <a:off x="5477400" y="44503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97" name="Picture 2" descr=""/>
          <p:cNvPicPr/>
          <p:nvPr/>
        </p:nvPicPr>
        <p:blipFill>
          <a:blip r:embed="rId9"/>
          <a:stretch/>
        </p:blipFill>
        <p:spPr>
          <a:xfrm>
            <a:off x="4496040" y="4438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98" name="Imagen 32" descr=""/>
          <p:cNvPicPr/>
          <p:nvPr/>
        </p:nvPicPr>
        <p:blipFill>
          <a:blip r:embed="rId10"/>
          <a:stretch/>
        </p:blipFill>
        <p:spPr>
          <a:xfrm>
            <a:off x="2629080" y="35794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9" name="Imagen 37" descr=""/>
          <p:cNvPicPr/>
          <p:nvPr/>
        </p:nvPicPr>
        <p:blipFill>
          <a:blip r:embed="rId11"/>
          <a:srcRect l="0" t="11985" r="0" b="9776"/>
          <a:stretch/>
        </p:blipFill>
        <p:spPr>
          <a:xfrm>
            <a:off x="3619080" y="35812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"/>
          <p:cNvSpPr/>
          <p:nvPr/>
        </p:nvSpPr>
        <p:spPr>
          <a:xfrm>
            <a:off x="766800" y="89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2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403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6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7" name="CustomShape 7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8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2469960" y="42656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409" name="Picture 2" descr="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4410360" y="340848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410" name="Picture 2" descr=""/>
          <p:cNvPicPr/>
          <p:nvPr/>
        </p:nvPicPr>
        <p:blipFill>
          <a:blip r:embed="rId4"/>
          <a:srcRect l="12360" t="32013" r="70270" b="54376"/>
          <a:stretch/>
        </p:blipFill>
        <p:spPr>
          <a:xfrm>
            <a:off x="2476800" y="3408480"/>
            <a:ext cx="1932120" cy="855720"/>
          </a:xfrm>
          <a:prstGeom prst="rect">
            <a:avLst/>
          </a:prstGeom>
          <a:ln>
            <a:noFill/>
          </a:ln>
        </p:spPr>
      </p:pic>
      <p:sp>
        <p:nvSpPr>
          <p:cNvPr id="411" name="CustomShape 8"/>
          <p:cNvSpPr/>
          <p:nvPr/>
        </p:nvSpPr>
        <p:spPr>
          <a:xfrm>
            <a:off x="2262600" y="3336840"/>
            <a:ext cx="4284720" cy="214164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9"/>
          <p:cNvSpPr/>
          <p:nvPr/>
        </p:nvSpPr>
        <p:spPr>
          <a:xfrm>
            <a:off x="2405520" y="42062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0"/>
          <p:cNvSpPr/>
          <p:nvPr/>
        </p:nvSpPr>
        <p:spPr>
          <a:xfrm>
            <a:off x="1914480" y="341712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4" name="CustomShape 11"/>
          <p:cNvSpPr/>
          <p:nvPr/>
        </p:nvSpPr>
        <p:spPr>
          <a:xfrm>
            <a:off x="1931760" y="390852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15" name="Picture 2" descr=""/>
          <p:cNvPicPr/>
          <p:nvPr/>
        </p:nvPicPr>
        <p:blipFill>
          <a:blip r:embed="rId5"/>
          <a:srcRect l="29019" t="32013" r="54616" b="54376"/>
          <a:stretch/>
        </p:blipFill>
        <p:spPr>
          <a:xfrm>
            <a:off x="4232160" y="4265640"/>
            <a:ext cx="1819800" cy="855720"/>
          </a:xfrm>
          <a:prstGeom prst="rect">
            <a:avLst/>
          </a:prstGeom>
          <a:ln>
            <a:noFill/>
          </a:ln>
        </p:spPr>
      </p:pic>
      <p:sp>
        <p:nvSpPr>
          <p:cNvPr id="416" name="CustomShape 12"/>
          <p:cNvSpPr/>
          <p:nvPr/>
        </p:nvSpPr>
        <p:spPr>
          <a:xfrm>
            <a:off x="2410200" y="50637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3"/>
          <p:cNvSpPr/>
          <p:nvPr/>
        </p:nvSpPr>
        <p:spPr>
          <a:xfrm>
            <a:off x="2437560" y="50990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8" name="CustomShape 14"/>
          <p:cNvSpPr/>
          <p:nvPr/>
        </p:nvSpPr>
        <p:spPr>
          <a:xfrm>
            <a:off x="6749280" y="3907080"/>
            <a:ext cx="894240" cy="273960"/>
          </a:xfrm>
          <a:custGeom>
            <a:avLst/>
            <a:gdLst/>
            <a:ah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Picture 4" descr=""/>
          <p:cNvPicPr/>
          <p:nvPr/>
        </p:nvPicPr>
        <p:blipFill>
          <a:blip r:embed="rId6"/>
          <a:stretch/>
        </p:blipFill>
        <p:spPr>
          <a:xfrm>
            <a:off x="7974360" y="2804040"/>
            <a:ext cx="1472760" cy="1460160"/>
          </a:xfrm>
          <a:prstGeom prst="rect">
            <a:avLst/>
          </a:prstGeom>
          <a:ln w="57240">
            <a:noFill/>
          </a:ln>
        </p:spPr>
      </p:pic>
      <p:pic>
        <p:nvPicPr>
          <p:cNvPr id="420" name="Picture 4" descr=""/>
          <p:cNvPicPr/>
          <p:nvPr/>
        </p:nvPicPr>
        <p:blipFill>
          <a:blip r:embed="rId7"/>
          <a:stretch/>
        </p:blipFill>
        <p:spPr>
          <a:xfrm>
            <a:off x="8021880" y="4368600"/>
            <a:ext cx="1472760" cy="1460160"/>
          </a:xfrm>
          <a:prstGeom prst="rect">
            <a:avLst/>
          </a:prstGeom>
          <a:ln w="57240">
            <a:noFill/>
          </a:ln>
        </p:spPr>
      </p:pic>
      <p:sp>
        <p:nvSpPr>
          <p:cNvPr id="421" name="CustomShape 15"/>
          <p:cNvSpPr/>
          <p:nvPr/>
        </p:nvSpPr>
        <p:spPr>
          <a:xfrm>
            <a:off x="6749280" y="4916520"/>
            <a:ext cx="894240" cy="273960"/>
          </a:xfrm>
          <a:custGeom>
            <a:avLst/>
            <a:gdLst/>
            <a:ah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16"/>
          <p:cNvSpPr/>
          <p:nvPr/>
        </p:nvSpPr>
        <p:spPr>
          <a:xfrm>
            <a:off x="7231320" y="1378800"/>
            <a:ext cx="2453040" cy="13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3" name="Picture 4" descr=""/>
          <p:cNvPicPr/>
          <p:nvPr/>
        </p:nvPicPr>
        <p:blipFill>
          <a:blip r:embed="rId8"/>
          <a:srcRect l="11421" t="7196" r="26831" b="0"/>
          <a:stretch/>
        </p:blipFill>
        <p:spPr>
          <a:xfrm>
            <a:off x="5477400" y="44503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24" name="Picture 2" descr=""/>
          <p:cNvPicPr/>
          <p:nvPr/>
        </p:nvPicPr>
        <p:blipFill>
          <a:blip r:embed="rId9"/>
          <a:stretch/>
        </p:blipFill>
        <p:spPr>
          <a:xfrm>
            <a:off x="4496040" y="4438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25" name="Imagen 34" descr=""/>
          <p:cNvPicPr/>
          <p:nvPr/>
        </p:nvPicPr>
        <p:blipFill>
          <a:blip r:embed="rId10"/>
          <a:stretch/>
        </p:blipFill>
        <p:spPr>
          <a:xfrm>
            <a:off x="2629080" y="35794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6" name="Imagen 37" descr=""/>
          <p:cNvPicPr/>
          <p:nvPr/>
        </p:nvPicPr>
        <p:blipFill>
          <a:blip r:embed="rId11"/>
          <a:srcRect l="0" t="11985" r="0" b="9776"/>
          <a:stretch/>
        </p:blipFill>
        <p:spPr>
          <a:xfrm>
            <a:off x="3619080" y="35812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78B1D52-35D7-46A6-8E55-48C88DAD3CE6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Picture 6" descr=""/>
          <p:cNvPicPr/>
          <p:nvPr/>
        </p:nvPicPr>
        <p:blipFill>
          <a:blip r:embed="rId1"/>
          <a:srcRect l="7827" t="0" r="17891" b="0"/>
          <a:stretch/>
        </p:blipFill>
        <p:spPr>
          <a:xfrm>
            <a:off x="155520" y="757800"/>
            <a:ext cx="872640" cy="881280"/>
          </a:xfrm>
          <a:prstGeom prst="rect">
            <a:avLst/>
          </a:prstGeom>
          <a:ln>
            <a:noFill/>
          </a:ln>
        </p:spPr>
      </p:pic>
      <p:sp>
        <p:nvSpPr>
          <p:cNvPr id="65" name="CustomShape 7"/>
          <p:cNvSpPr/>
          <p:nvPr/>
        </p:nvSpPr>
        <p:spPr>
          <a:xfrm>
            <a:off x="644760" y="926640"/>
            <a:ext cx="180720" cy="271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Imagen 3" descr=""/>
          <p:cNvPicPr/>
          <p:nvPr/>
        </p:nvPicPr>
        <p:blipFill>
          <a:blip r:embed="rId2"/>
          <a:srcRect l="48542" t="27472" r="15452" b="48836"/>
          <a:stretch/>
        </p:blipFill>
        <p:spPr>
          <a:xfrm>
            <a:off x="1167120" y="951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67" name="CustomShape 8"/>
          <p:cNvSpPr/>
          <p:nvPr/>
        </p:nvSpPr>
        <p:spPr>
          <a:xfrm>
            <a:off x="825840" y="926640"/>
            <a:ext cx="29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9"/>
          <p:cNvSpPr/>
          <p:nvPr/>
        </p:nvSpPr>
        <p:spPr>
          <a:xfrm>
            <a:off x="851040" y="1198800"/>
            <a:ext cx="290880" cy="12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Imagen 23" descr=""/>
          <p:cNvPicPr/>
          <p:nvPr/>
        </p:nvPicPr>
        <p:blipFill>
          <a:blip r:embed="rId3"/>
          <a:srcRect l="48542" t="27472" r="15452" b="48836"/>
          <a:stretch/>
        </p:blipFill>
        <p:spPr>
          <a:xfrm>
            <a:off x="1517400" y="1230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70" name="Imagen 24" descr="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897920" y="148644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71" name="Imagen 25" descr=""/>
          <p:cNvPicPr/>
          <p:nvPr/>
        </p:nvPicPr>
        <p:blipFill>
          <a:blip r:embed="rId5"/>
          <a:srcRect l="48542" t="27472" r="15452" b="48836"/>
          <a:stretch/>
        </p:blipFill>
        <p:spPr>
          <a:xfrm>
            <a:off x="2274840" y="178812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72" name="Picture 4" descr=""/>
          <p:cNvPicPr/>
          <p:nvPr/>
        </p:nvPicPr>
        <p:blipFill>
          <a:blip r:embed="rId6"/>
          <a:stretch/>
        </p:blipFill>
        <p:spPr>
          <a:xfrm>
            <a:off x="2872080" y="112320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73" name="CustomShape 10"/>
          <p:cNvSpPr/>
          <p:nvPr/>
        </p:nvSpPr>
        <p:spPr>
          <a:xfrm>
            <a:off x="5906880" y="3961800"/>
            <a:ext cx="2813400" cy="26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Preprocessing: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CustomShape 11"/>
          <p:cNvSpPr/>
          <p:nvPr/>
        </p:nvSpPr>
        <p:spPr>
          <a:xfrm>
            <a:off x="5906880" y="536760"/>
            <a:ext cx="4028760" cy="393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basics: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CustomShape 12"/>
          <p:cNvSpPr/>
          <p:nvPr/>
        </p:nvSpPr>
        <p:spPr>
          <a:xfrm>
            <a:off x="644760" y="3737520"/>
            <a:ext cx="4591080" cy="22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Type of images: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 = time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collect one brain volume.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Runs = acquisition windows.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6" name="CustomShape 13"/>
          <p:cNvSpPr/>
          <p:nvPr/>
        </p:nvSpPr>
        <p:spPr>
          <a:xfrm>
            <a:off x="1350720" y="1859400"/>
            <a:ext cx="3233520" cy="66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1883520" y="2796480"/>
            <a:ext cx="4284720" cy="35704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2"/>
          <p:cNvSpPr/>
          <p:nvPr/>
        </p:nvSpPr>
        <p:spPr>
          <a:xfrm>
            <a:off x="766800" y="53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Anoth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practic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le.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that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disting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uish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each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30" name="Picture 4" descr=""/>
          <p:cNvPicPr/>
          <p:nvPr/>
        </p:nvPicPr>
        <p:blipFill>
          <a:blip r:embed="rId1"/>
          <a:stretch/>
        </p:blipFill>
        <p:spPr>
          <a:xfrm>
            <a:off x="8007840" y="2621160"/>
            <a:ext cx="977040" cy="1021680"/>
          </a:xfrm>
          <a:prstGeom prst="rect">
            <a:avLst/>
          </a:prstGeom>
          <a:ln w="57240">
            <a:noFill/>
          </a:ln>
        </p:spPr>
      </p:pic>
      <p:pic>
        <p:nvPicPr>
          <p:cNvPr id="431" name="Picture 4" descr=""/>
          <p:cNvPicPr/>
          <p:nvPr/>
        </p:nvPicPr>
        <p:blipFill>
          <a:blip r:embed="rId2"/>
          <a:stretch/>
        </p:blipFill>
        <p:spPr>
          <a:xfrm>
            <a:off x="8039160" y="3715560"/>
            <a:ext cx="977040" cy="1021680"/>
          </a:xfrm>
          <a:prstGeom prst="rect">
            <a:avLst/>
          </a:prstGeom>
          <a:ln w="57240">
            <a:noFill/>
          </a:ln>
        </p:spPr>
      </p:pic>
      <p:pic>
        <p:nvPicPr>
          <p:cNvPr id="432" name="Picture 2" descr=""/>
          <p:cNvPicPr/>
          <p:nvPr/>
        </p:nvPicPr>
        <p:blipFill>
          <a:blip r:embed="rId3"/>
          <a:srcRect l="18129" t="32024" r="78021" b="54393"/>
          <a:stretch/>
        </p:blipFill>
        <p:spPr>
          <a:xfrm>
            <a:off x="2180520" y="4647240"/>
            <a:ext cx="2713320" cy="855720"/>
          </a:xfrm>
          <a:prstGeom prst="rect">
            <a:avLst/>
          </a:prstGeom>
          <a:ln>
            <a:noFill/>
          </a:ln>
        </p:spPr>
      </p:pic>
      <p:pic>
        <p:nvPicPr>
          <p:cNvPr id="433" name="Picture 2" descr=""/>
          <p:cNvPicPr/>
          <p:nvPr/>
        </p:nvPicPr>
        <p:blipFill>
          <a:blip r:embed="rId4"/>
          <a:srcRect l="18129" t="32024" r="78021" b="54393"/>
          <a:stretch/>
        </p:blipFill>
        <p:spPr>
          <a:xfrm>
            <a:off x="3118680" y="3718440"/>
            <a:ext cx="2713320" cy="855720"/>
          </a:xfrm>
          <a:prstGeom prst="rect">
            <a:avLst/>
          </a:prstGeom>
          <a:ln>
            <a:noFill/>
          </a:ln>
        </p:spPr>
      </p:pic>
      <p:pic>
        <p:nvPicPr>
          <p:cNvPr id="434" name="Picture 2" descr=""/>
          <p:cNvPicPr/>
          <p:nvPr/>
        </p:nvPicPr>
        <p:blipFill>
          <a:blip r:embed="rId5"/>
          <a:srcRect l="18129" t="32024" r="78021" b="54393"/>
          <a:stretch/>
        </p:blipFill>
        <p:spPr>
          <a:xfrm>
            <a:off x="2180520" y="37184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435" name="Picture 2" descr=""/>
          <p:cNvPicPr/>
          <p:nvPr/>
        </p:nvPicPr>
        <p:blipFill>
          <a:blip r:embed="rId6"/>
          <a:srcRect l="18129" t="32024" r="78021" b="54393"/>
          <a:stretch/>
        </p:blipFill>
        <p:spPr>
          <a:xfrm>
            <a:off x="2966400" y="2861280"/>
            <a:ext cx="2713320" cy="855720"/>
          </a:xfrm>
          <a:prstGeom prst="rect">
            <a:avLst/>
          </a:prstGeom>
          <a:ln>
            <a:noFill/>
          </a:ln>
        </p:spPr>
      </p:pic>
      <p:pic>
        <p:nvPicPr>
          <p:cNvPr id="436" name="Picture 2" descr=""/>
          <p:cNvPicPr/>
          <p:nvPr/>
        </p:nvPicPr>
        <p:blipFill>
          <a:blip r:embed="rId7"/>
          <a:srcRect l="12360" t="32024" r="79902" b="54393"/>
          <a:stretch/>
        </p:blipFill>
        <p:spPr>
          <a:xfrm>
            <a:off x="2104200" y="2861280"/>
            <a:ext cx="860400" cy="855720"/>
          </a:xfrm>
          <a:prstGeom prst="rect">
            <a:avLst/>
          </a:prstGeom>
          <a:ln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1890000" y="136116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4" descr=""/>
          <p:cNvPicPr/>
          <p:nvPr/>
        </p:nvPicPr>
        <p:blipFill>
          <a:blip r:embed="rId8"/>
          <a:srcRect l="0" t="35545" r="89649" b="0"/>
          <a:stretch/>
        </p:blipFill>
        <p:spPr>
          <a:xfrm rot="16200000">
            <a:off x="3766320" y="-15660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439" name="CustomShape 5"/>
          <p:cNvSpPr/>
          <p:nvPr/>
        </p:nvSpPr>
        <p:spPr>
          <a:xfrm>
            <a:off x="2032920" y="22305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6"/>
          <p:cNvSpPr/>
          <p:nvPr/>
        </p:nvSpPr>
        <p:spPr>
          <a:xfrm>
            <a:off x="2107800" y="221832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1" name="CustomShape 7"/>
          <p:cNvSpPr/>
          <p:nvPr/>
        </p:nvSpPr>
        <p:spPr>
          <a:xfrm>
            <a:off x="2032920" y="365940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8"/>
          <p:cNvSpPr/>
          <p:nvPr/>
        </p:nvSpPr>
        <p:spPr>
          <a:xfrm>
            <a:off x="1551960" y="29260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3" name="CustomShape 9"/>
          <p:cNvSpPr/>
          <p:nvPr/>
        </p:nvSpPr>
        <p:spPr>
          <a:xfrm>
            <a:off x="1569240" y="34174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4" name="CustomShape 10"/>
          <p:cNvSpPr/>
          <p:nvPr/>
        </p:nvSpPr>
        <p:spPr>
          <a:xfrm>
            <a:off x="781560" y="154008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CustomShape 11"/>
          <p:cNvSpPr/>
          <p:nvPr/>
        </p:nvSpPr>
        <p:spPr>
          <a:xfrm>
            <a:off x="781920" y="297216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6" name="CustomShape 12"/>
          <p:cNvSpPr/>
          <p:nvPr/>
        </p:nvSpPr>
        <p:spPr>
          <a:xfrm>
            <a:off x="6301800" y="306360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7" name="Picture 2" descr=""/>
          <p:cNvPicPr/>
          <p:nvPr/>
        </p:nvPicPr>
        <p:blipFill>
          <a:blip r:embed="rId9"/>
          <a:srcRect l="18129" t="32024" r="78021" b="54393"/>
          <a:stretch/>
        </p:blipFill>
        <p:spPr>
          <a:xfrm>
            <a:off x="2185200" y="5433120"/>
            <a:ext cx="3351600" cy="855720"/>
          </a:xfrm>
          <a:prstGeom prst="rect">
            <a:avLst/>
          </a:prstGeom>
          <a:ln>
            <a:noFill/>
          </a:ln>
        </p:spPr>
      </p:pic>
      <p:pic>
        <p:nvPicPr>
          <p:cNvPr id="448" name="Picture 2" descr=""/>
          <p:cNvPicPr/>
          <p:nvPr/>
        </p:nvPicPr>
        <p:blipFill>
          <a:blip r:embed="rId10"/>
          <a:srcRect l="18129" t="32024" r="78021" b="54393"/>
          <a:stretch/>
        </p:blipFill>
        <p:spPr>
          <a:xfrm>
            <a:off x="4042440" y="464724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449" name="Picture 2" descr=""/>
          <p:cNvPicPr/>
          <p:nvPr/>
        </p:nvPicPr>
        <p:blipFill>
          <a:blip r:embed="rId11"/>
          <a:srcRect l="21340" t="32024" r="70287" b="54393"/>
          <a:stretch/>
        </p:blipFill>
        <p:spPr>
          <a:xfrm>
            <a:off x="3108960" y="3718440"/>
            <a:ext cx="932040" cy="855720"/>
          </a:xfrm>
          <a:prstGeom prst="rect">
            <a:avLst/>
          </a:prstGeom>
          <a:ln>
            <a:noFill/>
          </a:ln>
        </p:spPr>
      </p:pic>
      <p:pic>
        <p:nvPicPr>
          <p:cNvPr id="450" name="Picture 2" descr=""/>
          <p:cNvPicPr/>
          <p:nvPr/>
        </p:nvPicPr>
        <p:blipFill>
          <a:blip r:embed="rId12"/>
          <a:srcRect l="36678" t="32024" r="53022" b="54393"/>
          <a:stretch/>
        </p:blipFill>
        <p:spPr>
          <a:xfrm>
            <a:off x="4823640" y="5433120"/>
            <a:ext cx="1146240" cy="855720"/>
          </a:xfrm>
          <a:prstGeom prst="rect">
            <a:avLst/>
          </a:prstGeom>
          <a:ln>
            <a:noFill/>
          </a:ln>
        </p:spPr>
      </p:pic>
      <p:sp>
        <p:nvSpPr>
          <p:cNvPr id="451" name="CustomShape 13"/>
          <p:cNvSpPr/>
          <p:nvPr/>
        </p:nvSpPr>
        <p:spPr>
          <a:xfrm>
            <a:off x="6327360" y="392076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2" name="Picture 2" descr=""/>
          <p:cNvPicPr/>
          <p:nvPr/>
        </p:nvPicPr>
        <p:blipFill>
          <a:blip r:embed="rId13"/>
          <a:srcRect l="29028" t="32024" r="63280" b="54393"/>
          <a:stretch/>
        </p:blipFill>
        <p:spPr>
          <a:xfrm>
            <a:off x="3966480" y="4647240"/>
            <a:ext cx="855720" cy="855720"/>
          </a:xfrm>
          <a:prstGeom prst="rect">
            <a:avLst/>
          </a:prstGeom>
          <a:ln>
            <a:noFill/>
          </a:ln>
        </p:spPr>
      </p:pic>
      <p:sp>
        <p:nvSpPr>
          <p:cNvPr id="453" name="CustomShape 14"/>
          <p:cNvSpPr/>
          <p:nvPr/>
        </p:nvSpPr>
        <p:spPr>
          <a:xfrm>
            <a:off x="2037600" y="54331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5"/>
          <p:cNvSpPr/>
          <p:nvPr/>
        </p:nvSpPr>
        <p:spPr>
          <a:xfrm>
            <a:off x="2037600" y="621900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6"/>
          <p:cNvSpPr/>
          <p:nvPr/>
        </p:nvSpPr>
        <p:spPr>
          <a:xfrm>
            <a:off x="2037600" y="45165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7"/>
          <p:cNvSpPr/>
          <p:nvPr/>
        </p:nvSpPr>
        <p:spPr>
          <a:xfrm>
            <a:off x="6328800" y="490248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CustomShape 18"/>
          <p:cNvSpPr/>
          <p:nvPr/>
        </p:nvSpPr>
        <p:spPr>
          <a:xfrm>
            <a:off x="6328800" y="568836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8" name="Picture 4" descr=""/>
          <p:cNvPicPr/>
          <p:nvPr/>
        </p:nvPicPr>
        <p:blipFill>
          <a:blip r:embed="rId14"/>
          <a:srcRect l="11421" t="7196" r="26831" b="0"/>
          <a:stretch/>
        </p:blipFill>
        <p:spPr>
          <a:xfrm>
            <a:off x="5199120" y="5671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"/>
          <p:cNvPicPr/>
          <p:nvPr/>
        </p:nvPicPr>
        <p:blipFill>
          <a:blip r:embed="rId15"/>
          <a:stretch/>
        </p:blipFill>
        <p:spPr>
          <a:xfrm>
            <a:off x="4249080" y="48481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60" name="Imagen 34" descr=""/>
          <p:cNvPicPr/>
          <p:nvPr/>
        </p:nvPicPr>
        <p:blipFill>
          <a:blip r:embed="rId16"/>
          <a:stretch/>
        </p:blipFill>
        <p:spPr>
          <a:xfrm>
            <a:off x="2234160" y="30628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1" name="Imagen 37" descr=""/>
          <p:cNvPicPr/>
          <p:nvPr/>
        </p:nvPicPr>
        <p:blipFill>
          <a:blip r:embed="rId17"/>
          <a:srcRect l="0" t="11985" r="0" b="9776"/>
          <a:stretch/>
        </p:blipFill>
        <p:spPr>
          <a:xfrm>
            <a:off x="3243240" y="39337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2" name="CustomShape 19"/>
          <p:cNvSpPr/>
          <p:nvPr/>
        </p:nvSpPr>
        <p:spPr>
          <a:xfrm>
            <a:off x="6858000" y="1423080"/>
            <a:ext cx="2859480" cy="13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We can have a regressor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and, therefore, a beta 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every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trial.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3" name="Picture 4" descr=""/>
          <p:cNvPicPr/>
          <p:nvPr/>
        </p:nvPicPr>
        <p:blipFill>
          <a:blip r:embed="rId18"/>
          <a:stretch/>
        </p:blipFill>
        <p:spPr>
          <a:xfrm>
            <a:off x="8044200" y="4650480"/>
            <a:ext cx="977040" cy="1021680"/>
          </a:xfrm>
          <a:prstGeom prst="rect">
            <a:avLst/>
          </a:prstGeom>
          <a:ln w="57240">
            <a:noFill/>
          </a:ln>
        </p:spPr>
      </p:pic>
      <p:pic>
        <p:nvPicPr>
          <p:cNvPr id="464" name="Picture 4" descr=""/>
          <p:cNvPicPr/>
          <p:nvPr/>
        </p:nvPicPr>
        <p:blipFill>
          <a:blip r:embed="rId19"/>
          <a:stretch/>
        </p:blipFill>
        <p:spPr>
          <a:xfrm>
            <a:off x="8075520" y="5744880"/>
            <a:ext cx="977040" cy="1021680"/>
          </a:xfrm>
          <a:prstGeom prst="rect">
            <a:avLst/>
          </a:prstGeom>
          <a:ln w="57240"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766800" y="53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Different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GLM (task)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models.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LSU is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widely used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univariate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analysis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while LSA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(or more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complex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models) are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often used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multivariate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analysis.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67" name="Group 3"/>
          <p:cNvGrpSpPr/>
          <p:nvPr/>
        </p:nvGrpSpPr>
        <p:grpSpPr>
          <a:xfrm>
            <a:off x="5486400" y="2682000"/>
            <a:ext cx="3729240" cy="2926080"/>
            <a:chOff x="5486400" y="2682000"/>
            <a:chExt cx="3729240" cy="2926080"/>
          </a:xfrm>
        </p:grpSpPr>
        <p:sp>
          <p:nvSpPr>
            <p:cNvPr id="468" name="CustomShape 4"/>
            <p:cNvSpPr/>
            <p:nvPr/>
          </p:nvSpPr>
          <p:spPr>
            <a:xfrm>
              <a:off x="5486400" y="2682000"/>
              <a:ext cx="3192480" cy="292608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9" name="Picture 2" descr=""/>
            <p:cNvPicPr/>
            <p:nvPr/>
          </p:nvPicPr>
          <p:blipFill>
            <a:blip r:embed="rId1"/>
            <a:srcRect l="18129" t="32024" r="78021" b="54393"/>
            <a:stretch/>
          </p:blipFill>
          <p:spPr>
            <a:xfrm>
              <a:off x="5707800" y="4198680"/>
              <a:ext cx="202176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0" name="Picture 2" descr=""/>
            <p:cNvPicPr/>
            <p:nvPr/>
          </p:nvPicPr>
          <p:blipFill>
            <a:blip r:embed="rId2"/>
            <a:srcRect l="18129" t="32024" r="78021" b="54393"/>
            <a:stretch/>
          </p:blipFill>
          <p:spPr>
            <a:xfrm>
              <a:off x="6406560" y="3437640"/>
              <a:ext cx="202176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1" name="Picture 2" descr=""/>
            <p:cNvPicPr/>
            <p:nvPr/>
          </p:nvPicPr>
          <p:blipFill>
            <a:blip r:embed="rId3"/>
            <a:srcRect l="18129" t="32024" r="78021" b="54393"/>
            <a:stretch/>
          </p:blipFill>
          <p:spPr>
            <a:xfrm>
              <a:off x="5707800" y="3437640"/>
              <a:ext cx="132948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2" name="Picture 2" descr=""/>
            <p:cNvPicPr/>
            <p:nvPr/>
          </p:nvPicPr>
          <p:blipFill>
            <a:blip r:embed="rId4"/>
            <a:srcRect l="18129" t="32024" r="78021" b="54393"/>
            <a:stretch/>
          </p:blipFill>
          <p:spPr>
            <a:xfrm>
              <a:off x="6293160" y="2735280"/>
              <a:ext cx="20217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3" name="Picture 2" descr=""/>
            <p:cNvPicPr/>
            <p:nvPr/>
          </p:nvPicPr>
          <p:blipFill>
            <a:blip r:embed="rId5"/>
            <a:srcRect l="12360" t="32024" r="79902" b="54393"/>
            <a:stretch/>
          </p:blipFill>
          <p:spPr>
            <a:xfrm>
              <a:off x="5650920" y="2735280"/>
              <a:ext cx="6411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4" name="CustomShape 5"/>
            <p:cNvSpPr/>
            <p:nvPr/>
          </p:nvSpPr>
          <p:spPr>
            <a:xfrm>
              <a:off x="5598000" y="3389040"/>
              <a:ext cx="297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5" name="CustomShape 6"/>
            <p:cNvSpPr/>
            <p:nvPr/>
          </p:nvSpPr>
          <p:spPr>
            <a:xfrm>
              <a:off x="8617320" y="2900880"/>
              <a:ext cx="578160" cy="298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76" name="Picture 2" descr=""/>
            <p:cNvPicPr/>
            <p:nvPr/>
          </p:nvPicPr>
          <p:blipFill>
            <a:blip r:embed="rId6"/>
            <a:srcRect l="18129" t="32024" r="78021" b="54393"/>
            <a:stretch/>
          </p:blipFill>
          <p:spPr>
            <a:xfrm>
              <a:off x="5711400" y="4842720"/>
              <a:ext cx="249696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7" name="Picture 2" descr=""/>
            <p:cNvPicPr/>
            <p:nvPr/>
          </p:nvPicPr>
          <p:blipFill>
            <a:blip r:embed="rId7"/>
            <a:srcRect l="18129" t="32024" r="78021" b="54393"/>
            <a:stretch/>
          </p:blipFill>
          <p:spPr>
            <a:xfrm>
              <a:off x="7095240" y="4198680"/>
              <a:ext cx="122292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8" name="Picture 2" descr=""/>
            <p:cNvPicPr/>
            <p:nvPr/>
          </p:nvPicPr>
          <p:blipFill>
            <a:blip r:embed="rId8"/>
            <a:srcRect l="21340" t="32024" r="70287" b="54393"/>
            <a:stretch/>
          </p:blipFill>
          <p:spPr>
            <a:xfrm>
              <a:off x="6399360" y="3437640"/>
              <a:ext cx="69444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9" name="Picture 2" descr=""/>
            <p:cNvPicPr/>
            <p:nvPr/>
          </p:nvPicPr>
          <p:blipFill>
            <a:blip r:embed="rId9"/>
            <a:srcRect l="36678" t="32024" r="53022" b="54393"/>
            <a:stretch/>
          </p:blipFill>
          <p:spPr>
            <a:xfrm>
              <a:off x="7677000" y="4842720"/>
              <a:ext cx="853920" cy="701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0" name="CustomShape 7"/>
            <p:cNvSpPr/>
            <p:nvPr/>
          </p:nvSpPr>
          <p:spPr>
            <a:xfrm>
              <a:off x="8636760" y="3603240"/>
              <a:ext cx="577800" cy="298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81" name="Picture 2" descr=""/>
            <p:cNvPicPr/>
            <p:nvPr/>
          </p:nvPicPr>
          <p:blipFill>
            <a:blip r:embed="rId10"/>
            <a:srcRect l="29028" t="32024" r="63280" b="54393"/>
            <a:stretch/>
          </p:blipFill>
          <p:spPr>
            <a:xfrm>
              <a:off x="7038360" y="4198680"/>
              <a:ext cx="637560" cy="701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2" name="CustomShape 8"/>
            <p:cNvSpPr/>
            <p:nvPr/>
          </p:nvSpPr>
          <p:spPr>
            <a:xfrm>
              <a:off x="5601240" y="4842720"/>
              <a:ext cx="297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CustomShape 9"/>
            <p:cNvSpPr/>
            <p:nvPr/>
          </p:nvSpPr>
          <p:spPr>
            <a:xfrm>
              <a:off x="5601240" y="5486760"/>
              <a:ext cx="297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CustomShape 10"/>
            <p:cNvSpPr/>
            <p:nvPr/>
          </p:nvSpPr>
          <p:spPr>
            <a:xfrm>
              <a:off x="5601240" y="4091400"/>
              <a:ext cx="297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CustomShape 11"/>
            <p:cNvSpPr/>
            <p:nvPr/>
          </p:nvSpPr>
          <p:spPr>
            <a:xfrm>
              <a:off x="8637480" y="4407840"/>
              <a:ext cx="578160" cy="298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6" name="CustomShape 12"/>
            <p:cNvSpPr/>
            <p:nvPr/>
          </p:nvSpPr>
          <p:spPr>
            <a:xfrm>
              <a:off x="8637480" y="5052240"/>
              <a:ext cx="57816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87" name="Picture 4" descr=""/>
            <p:cNvPicPr/>
            <p:nvPr/>
          </p:nvPicPr>
          <p:blipFill>
            <a:blip r:embed="rId11"/>
            <a:srcRect l="11421" t="7196" r="26831" b="0"/>
            <a:stretch/>
          </p:blipFill>
          <p:spPr>
            <a:xfrm>
              <a:off x="7956720" y="5037840"/>
              <a:ext cx="325800" cy="38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8" name="Picture 2" descr=""/>
            <p:cNvPicPr/>
            <p:nvPr/>
          </p:nvPicPr>
          <p:blipFill>
            <a:blip r:embed="rId12"/>
            <a:stretch/>
          </p:blipFill>
          <p:spPr>
            <a:xfrm>
              <a:off x="7248960" y="4363200"/>
              <a:ext cx="325800" cy="38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9" name="Imagen 34" descr=""/>
            <p:cNvPicPr/>
            <p:nvPr/>
          </p:nvPicPr>
          <p:blipFill>
            <a:blip r:embed="rId13"/>
            <a:stretch/>
          </p:blipFill>
          <p:spPr>
            <a:xfrm>
              <a:off x="5774400" y="2900160"/>
              <a:ext cx="326160" cy="389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90" name="Imagen 37" descr=""/>
            <p:cNvPicPr/>
            <p:nvPr/>
          </p:nvPicPr>
          <p:blipFill>
            <a:blip r:embed="rId14"/>
            <a:srcRect l="0" t="11985" r="0" b="9776"/>
            <a:stretch/>
          </p:blipFill>
          <p:spPr>
            <a:xfrm>
              <a:off x="6499440" y="3614040"/>
              <a:ext cx="325800" cy="389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91" name="Picture 2" descr=""/>
          <p:cNvPicPr/>
          <p:nvPr/>
        </p:nvPicPr>
        <p:blipFill>
          <a:blip r:embed="rId15"/>
          <a:srcRect l="18121" t="32013" r="78004" b="54376"/>
          <a:stretch/>
        </p:blipFill>
        <p:spPr>
          <a:xfrm>
            <a:off x="1442520" y="3534480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492" name="Picture 2" descr=""/>
          <p:cNvPicPr/>
          <p:nvPr/>
        </p:nvPicPr>
        <p:blipFill>
          <a:blip r:embed="rId16"/>
          <a:srcRect l="18121" t="32013" r="78004" b="54376"/>
          <a:stretch/>
        </p:blipFill>
        <p:spPr>
          <a:xfrm>
            <a:off x="2888280" y="2763000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493" name="Picture 2" descr=""/>
          <p:cNvPicPr/>
          <p:nvPr/>
        </p:nvPicPr>
        <p:blipFill>
          <a:blip r:embed="rId17"/>
          <a:srcRect l="12360" t="32013" r="70270" b="54376"/>
          <a:stretch/>
        </p:blipFill>
        <p:spPr>
          <a:xfrm>
            <a:off x="1447560" y="2763000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494" name="CustomShape 13"/>
          <p:cNvSpPr/>
          <p:nvPr/>
        </p:nvSpPr>
        <p:spPr>
          <a:xfrm>
            <a:off x="1288080" y="2698560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4"/>
          <p:cNvSpPr/>
          <p:nvPr/>
        </p:nvSpPr>
        <p:spPr>
          <a:xfrm>
            <a:off x="1394640" y="3481200"/>
            <a:ext cx="297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6" name="Picture 2" descr=""/>
          <p:cNvPicPr/>
          <p:nvPr/>
        </p:nvPicPr>
        <p:blipFill>
          <a:blip r:embed="rId18"/>
          <a:srcRect l="29019" t="32013" r="54616" b="54376"/>
          <a:stretch/>
        </p:blipFill>
        <p:spPr>
          <a:xfrm>
            <a:off x="2755440" y="3534480"/>
            <a:ext cx="1356120" cy="770040"/>
          </a:xfrm>
          <a:prstGeom prst="rect">
            <a:avLst/>
          </a:prstGeom>
          <a:ln>
            <a:noFill/>
          </a:ln>
        </p:spPr>
      </p:pic>
      <p:sp>
        <p:nvSpPr>
          <p:cNvPr id="497" name="CustomShape 15"/>
          <p:cNvSpPr/>
          <p:nvPr/>
        </p:nvSpPr>
        <p:spPr>
          <a:xfrm>
            <a:off x="1397880" y="4252680"/>
            <a:ext cx="297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8" name="Imagen 34" descr=""/>
          <p:cNvPicPr/>
          <p:nvPr/>
        </p:nvPicPr>
        <p:blipFill>
          <a:blip r:embed="rId19"/>
          <a:stretch/>
        </p:blipFill>
        <p:spPr>
          <a:xfrm>
            <a:off x="1560960" y="2917080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9" name="Imagen 37" descr=""/>
          <p:cNvPicPr/>
          <p:nvPr/>
        </p:nvPicPr>
        <p:blipFill>
          <a:blip r:embed="rId20"/>
          <a:srcRect l="0" t="11985" r="0" b="9776"/>
          <a:stretch/>
        </p:blipFill>
        <p:spPr>
          <a:xfrm>
            <a:off x="2298960" y="2918520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0" name="Picture 4" descr=""/>
          <p:cNvPicPr/>
          <p:nvPr/>
        </p:nvPicPr>
        <p:blipFill>
          <a:blip r:embed="rId21"/>
          <a:srcRect l="11421" t="7196" r="26831" b="0"/>
          <a:stretch/>
        </p:blipFill>
        <p:spPr>
          <a:xfrm>
            <a:off x="3657600" y="3687840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01" name="Picture 2" descr=""/>
          <p:cNvPicPr/>
          <p:nvPr/>
        </p:nvPicPr>
        <p:blipFill>
          <a:blip r:embed="rId22"/>
          <a:stretch/>
        </p:blipFill>
        <p:spPr>
          <a:xfrm>
            <a:off x="2926080" y="3723840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02" name="CustomShape 16"/>
          <p:cNvSpPr/>
          <p:nvPr/>
        </p:nvSpPr>
        <p:spPr>
          <a:xfrm>
            <a:off x="2011680" y="1584720"/>
            <a:ext cx="1845000" cy="9986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Least-Squares Unitary (LSU)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3" name="CustomShape 17"/>
          <p:cNvSpPr/>
          <p:nvPr/>
        </p:nvSpPr>
        <p:spPr>
          <a:xfrm>
            <a:off x="6293520" y="1536480"/>
            <a:ext cx="1570320" cy="998640"/>
          </a:xfrm>
          <a:prstGeom prst="rect">
            <a:avLst/>
          </a:prstGeom>
          <a:solidFill>
            <a:srgbClr val="f33de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Least-Squares All (LSA)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CustomShape 18"/>
          <p:cNvSpPr/>
          <p:nvPr/>
        </p:nvSpPr>
        <p:spPr>
          <a:xfrm>
            <a:off x="3200400" y="6309360"/>
            <a:ext cx="6583680" cy="410040"/>
          </a:xfrm>
          <a:prstGeom prst="rect">
            <a:avLst/>
          </a:prstGeom>
          <a:solidFill>
            <a:srgbClr val="ffff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also more complex models: Least-Squares Separate (LSS), LS-1, LS-2...</a:t>
            </a:r>
            <a:endParaRPr b="0" i="1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ustomShape 19"/>
          <p:cNvSpPr/>
          <p:nvPr/>
        </p:nvSpPr>
        <p:spPr>
          <a:xfrm>
            <a:off x="4436280" y="368784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6" name="CustomShape 20"/>
          <p:cNvSpPr/>
          <p:nvPr/>
        </p:nvSpPr>
        <p:spPr>
          <a:xfrm>
            <a:off x="4480560" y="295632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7" name="CustomShape 21"/>
          <p:cNvSpPr/>
          <p:nvPr/>
        </p:nvSpPr>
        <p:spPr>
          <a:xfrm>
            <a:off x="1418760" y="4421520"/>
            <a:ext cx="31532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One beta per condition is estimated”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8" name="CustomShape 22"/>
          <p:cNvSpPr/>
          <p:nvPr/>
        </p:nvSpPr>
        <p:spPr>
          <a:xfrm>
            <a:off x="5486400" y="5699520"/>
            <a:ext cx="31532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One beta per trials is estimated”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766800" y="1575360"/>
            <a:ext cx="51768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Interim recap.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fMRI sequences measure BOLD signal.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Regression is the usual approach to analyze BOLD signal change.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11" name="Picture 2" descr=""/>
          <p:cNvPicPr/>
          <p:nvPr/>
        </p:nvPicPr>
        <p:blipFill>
          <a:blip r:embed="rId1"/>
          <a:srcRect l="18121" t="32013" r="78004" b="54376"/>
          <a:stretch/>
        </p:blipFill>
        <p:spPr>
          <a:xfrm>
            <a:off x="6134040" y="2033280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512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7579800" y="1261800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513" name="Picture 2" descr=""/>
          <p:cNvPicPr/>
          <p:nvPr/>
        </p:nvPicPr>
        <p:blipFill>
          <a:blip r:embed="rId3"/>
          <a:srcRect l="12360" t="32013" r="70270" b="54376"/>
          <a:stretch/>
        </p:blipFill>
        <p:spPr>
          <a:xfrm>
            <a:off x="6139080" y="1261800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514" name="CustomShape 3"/>
          <p:cNvSpPr/>
          <p:nvPr/>
        </p:nvSpPr>
        <p:spPr>
          <a:xfrm>
            <a:off x="5979600" y="1197360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4"/>
          <p:cNvSpPr/>
          <p:nvPr/>
        </p:nvSpPr>
        <p:spPr>
          <a:xfrm>
            <a:off x="6086160" y="1980000"/>
            <a:ext cx="297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6" name="Picture 2" descr=""/>
          <p:cNvPicPr/>
          <p:nvPr/>
        </p:nvPicPr>
        <p:blipFill>
          <a:blip r:embed="rId4"/>
          <a:srcRect l="29019" t="32013" r="54616" b="54376"/>
          <a:stretch/>
        </p:blipFill>
        <p:spPr>
          <a:xfrm>
            <a:off x="7446960" y="2033280"/>
            <a:ext cx="1356120" cy="770040"/>
          </a:xfrm>
          <a:prstGeom prst="rect">
            <a:avLst/>
          </a:prstGeom>
          <a:ln>
            <a:noFill/>
          </a:ln>
        </p:spPr>
      </p:pic>
      <p:pic>
        <p:nvPicPr>
          <p:cNvPr id="517" name="Imagen 34" descr=""/>
          <p:cNvPicPr/>
          <p:nvPr/>
        </p:nvPicPr>
        <p:blipFill>
          <a:blip r:embed="rId5"/>
          <a:stretch/>
        </p:blipFill>
        <p:spPr>
          <a:xfrm>
            <a:off x="6252480" y="1415880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8" name="Imagen 37" descr=""/>
          <p:cNvPicPr/>
          <p:nvPr/>
        </p:nvPicPr>
        <p:blipFill>
          <a:blip r:embed="rId6"/>
          <a:srcRect l="0" t="11985" r="0" b="9776"/>
          <a:stretch/>
        </p:blipFill>
        <p:spPr>
          <a:xfrm>
            <a:off x="6990480" y="1417320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9" name="Picture 4" descr=""/>
          <p:cNvPicPr/>
          <p:nvPr/>
        </p:nvPicPr>
        <p:blipFill>
          <a:blip r:embed="rId7"/>
          <a:srcRect l="11421" t="7196" r="26831" b="0"/>
          <a:stretch/>
        </p:blipFill>
        <p:spPr>
          <a:xfrm>
            <a:off x="8349120" y="2186640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20" name="Picture 2" descr=""/>
          <p:cNvPicPr/>
          <p:nvPr/>
        </p:nvPicPr>
        <p:blipFill>
          <a:blip r:embed="rId8"/>
          <a:stretch/>
        </p:blipFill>
        <p:spPr>
          <a:xfrm>
            <a:off x="7617600" y="2222640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21" name="CustomShape 5"/>
          <p:cNvSpPr/>
          <p:nvPr/>
        </p:nvSpPr>
        <p:spPr>
          <a:xfrm>
            <a:off x="9127800" y="218664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2" name="CustomShape 6"/>
          <p:cNvSpPr/>
          <p:nvPr/>
        </p:nvSpPr>
        <p:spPr>
          <a:xfrm>
            <a:off x="9172080" y="145512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766800" y="1575360"/>
            <a:ext cx="51768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stuff other than our variables.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25" name="Picture 2" descr=""/>
          <p:cNvPicPr/>
          <p:nvPr/>
        </p:nvPicPr>
        <p:blipFill>
          <a:blip r:embed="rId1"/>
          <a:srcRect l="18121" t="32013" r="78004" b="54376"/>
          <a:stretch/>
        </p:blipFill>
        <p:spPr>
          <a:xfrm>
            <a:off x="6134040" y="2033280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526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7579800" y="1261800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527" name="Picture 2" descr=""/>
          <p:cNvPicPr/>
          <p:nvPr/>
        </p:nvPicPr>
        <p:blipFill>
          <a:blip r:embed="rId3"/>
          <a:srcRect l="12360" t="32013" r="70270" b="54376"/>
          <a:stretch/>
        </p:blipFill>
        <p:spPr>
          <a:xfrm>
            <a:off x="6139080" y="1261800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528" name="CustomShape 3"/>
          <p:cNvSpPr/>
          <p:nvPr/>
        </p:nvSpPr>
        <p:spPr>
          <a:xfrm>
            <a:off x="5979600" y="1197360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4"/>
          <p:cNvSpPr/>
          <p:nvPr/>
        </p:nvSpPr>
        <p:spPr>
          <a:xfrm>
            <a:off x="6086160" y="1980000"/>
            <a:ext cx="297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Picture 2" descr=""/>
          <p:cNvPicPr/>
          <p:nvPr/>
        </p:nvPicPr>
        <p:blipFill>
          <a:blip r:embed="rId4"/>
          <a:srcRect l="29019" t="32013" r="54616" b="54376"/>
          <a:stretch/>
        </p:blipFill>
        <p:spPr>
          <a:xfrm>
            <a:off x="7446960" y="2033280"/>
            <a:ext cx="1356120" cy="770040"/>
          </a:xfrm>
          <a:prstGeom prst="rect">
            <a:avLst/>
          </a:prstGeom>
          <a:ln>
            <a:noFill/>
          </a:ln>
        </p:spPr>
      </p:pic>
      <p:pic>
        <p:nvPicPr>
          <p:cNvPr id="531" name="Imagen 34" descr=""/>
          <p:cNvPicPr/>
          <p:nvPr/>
        </p:nvPicPr>
        <p:blipFill>
          <a:blip r:embed="rId5"/>
          <a:stretch/>
        </p:blipFill>
        <p:spPr>
          <a:xfrm>
            <a:off x="6252480" y="1415880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2" name="Imagen 37" descr=""/>
          <p:cNvPicPr/>
          <p:nvPr/>
        </p:nvPicPr>
        <p:blipFill>
          <a:blip r:embed="rId6"/>
          <a:srcRect l="0" t="11985" r="0" b="9776"/>
          <a:stretch/>
        </p:blipFill>
        <p:spPr>
          <a:xfrm>
            <a:off x="6990480" y="1417320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3" name="Picture 4" descr=""/>
          <p:cNvPicPr/>
          <p:nvPr/>
        </p:nvPicPr>
        <p:blipFill>
          <a:blip r:embed="rId7"/>
          <a:srcRect l="11421" t="7196" r="26831" b="0"/>
          <a:stretch/>
        </p:blipFill>
        <p:spPr>
          <a:xfrm>
            <a:off x="8349120" y="2186640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34" name="Picture 2" descr=""/>
          <p:cNvPicPr/>
          <p:nvPr/>
        </p:nvPicPr>
        <p:blipFill>
          <a:blip r:embed="rId8"/>
          <a:stretch/>
        </p:blipFill>
        <p:spPr>
          <a:xfrm>
            <a:off x="7617600" y="2222640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35" name="CustomShape 5"/>
          <p:cNvSpPr/>
          <p:nvPr/>
        </p:nvSpPr>
        <p:spPr>
          <a:xfrm>
            <a:off x="9127800" y="218664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6" name="CustomShape 6"/>
          <p:cNvSpPr/>
          <p:nvPr/>
        </p:nvSpPr>
        <p:spPr>
          <a:xfrm>
            <a:off x="9172080" y="145512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54B47A7-D0BB-4D8E-9966-998E5C358ED0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Picture 6" descr=""/>
          <p:cNvPicPr/>
          <p:nvPr/>
        </p:nvPicPr>
        <p:blipFill>
          <a:blip r:embed="rId1"/>
          <a:srcRect l="7827" t="0" r="17891" b="0"/>
          <a:stretch/>
        </p:blipFill>
        <p:spPr>
          <a:xfrm>
            <a:off x="155520" y="757800"/>
            <a:ext cx="872640" cy="881280"/>
          </a:xfrm>
          <a:prstGeom prst="rect">
            <a:avLst/>
          </a:prstGeom>
          <a:ln>
            <a:noFill/>
          </a:ln>
        </p:spPr>
      </p:pic>
      <p:sp>
        <p:nvSpPr>
          <p:cNvPr id="84" name="CustomShape 7"/>
          <p:cNvSpPr/>
          <p:nvPr/>
        </p:nvSpPr>
        <p:spPr>
          <a:xfrm>
            <a:off x="644760" y="926640"/>
            <a:ext cx="180720" cy="271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Imagen 3" descr=""/>
          <p:cNvPicPr/>
          <p:nvPr/>
        </p:nvPicPr>
        <p:blipFill>
          <a:blip r:embed="rId2"/>
          <a:srcRect l="48542" t="27472" r="15452" b="48836"/>
          <a:stretch/>
        </p:blipFill>
        <p:spPr>
          <a:xfrm>
            <a:off x="1167120" y="951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6" name="CustomShape 8"/>
          <p:cNvSpPr/>
          <p:nvPr/>
        </p:nvSpPr>
        <p:spPr>
          <a:xfrm>
            <a:off x="825840" y="926640"/>
            <a:ext cx="29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9"/>
          <p:cNvSpPr/>
          <p:nvPr/>
        </p:nvSpPr>
        <p:spPr>
          <a:xfrm>
            <a:off x="851040" y="1198800"/>
            <a:ext cx="290880" cy="12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Imagen 23" descr=""/>
          <p:cNvPicPr/>
          <p:nvPr/>
        </p:nvPicPr>
        <p:blipFill>
          <a:blip r:embed="rId3"/>
          <a:srcRect l="48542" t="27472" r="15452" b="48836"/>
          <a:stretch/>
        </p:blipFill>
        <p:spPr>
          <a:xfrm>
            <a:off x="1517400" y="1230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9" name="Imagen 24" descr="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897920" y="148644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90" name="Imagen 25" descr=""/>
          <p:cNvPicPr/>
          <p:nvPr/>
        </p:nvPicPr>
        <p:blipFill>
          <a:blip r:embed="rId5"/>
          <a:srcRect l="48542" t="27472" r="15452" b="48836"/>
          <a:stretch/>
        </p:blipFill>
        <p:spPr>
          <a:xfrm>
            <a:off x="2274840" y="178812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91" name="Picture 4" descr=""/>
          <p:cNvPicPr/>
          <p:nvPr/>
        </p:nvPicPr>
        <p:blipFill>
          <a:blip r:embed="rId6"/>
          <a:stretch/>
        </p:blipFill>
        <p:spPr>
          <a:xfrm>
            <a:off x="2872080" y="112320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92" name="CustomShape 10"/>
          <p:cNvSpPr/>
          <p:nvPr/>
        </p:nvSpPr>
        <p:spPr>
          <a:xfrm>
            <a:off x="5912640" y="951480"/>
            <a:ext cx="3745800" cy="22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are a collection of voxels (3D matrix) with a value (a number) in each cell.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The value represents a different thing for anatomical and functional images. 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694877C-45E6-45FF-87DB-7896D1BD99DC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Picture 4" descr=""/>
          <p:cNvPicPr/>
          <p:nvPr/>
        </p:nvPicPr>
        <p:blipFill>
          <a:blip r:embed="rId1"/>
          <a:stretch/>
        </p:blipFill>
        <p:spPr>
          <a:xfrm>
            <a:off x="696600" y="95148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0" name="CustomShape 7"/>
          <p:cNvSpPr/>
          <p:nvPr/>
        </p:nvSpPr>
        <p:spPr>
          <a:xfrm>
            <a:off x="3940920" y="951480"/>
            <a:ext cx="4769640" cy="193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But what does brain activity look like when looked through a MR scanner?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266A757-FA20-4E40-9C19-9461A85DDEAF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Picture 4" descr=""/>
          <p:cNvPicPr/>
          <p:nvPr/>
        </p:nvPicPr>
        <p:blipFill>
          <a:blip r:embed="rId1"/>
          <a:stretch/>
        </p:blipFill>
        <p:spPr>
          <a:xfrm>
            <a:off x="696600" y="95148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8" name="CustomShape 7"/>
          <p:cNvSpPr/>
          <p:nvPr/>
        </p:nvSpPr>
        <p:spPr>
          <a:xfrm>
            <a:off x="3940920" y="951480"/>
            <a:ext cx="5503680" cy="23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What we are recording in our functional sequences is actually blood oxygen level dependent​ (BOLD) signal.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But what does brain activity (BOLD) look like when looked through a MR scanner? 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09" name="Group 8"/>
          <p:cNvGrpSpPr/>
          <p:nvPr/>
        </p:nvGrpSpPr>
        <p:grpSpPr>
          <a:xfrm>
            <a:off x="4282560" y="3429000"/>
            <a:ext cx="3532680" cy="3758760"/>
            <a:chOff x="4282560" y="3429000"/>
            <a:chExt cx="3532680" cy="3758760"/>
          </a:xfrm>
        </p:grpSpPr>
        <p:pic>
          <p:nvPicPr>
            <p:cNvPr id="110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4282560" y="3429000"/>
              <a:ext cx="3532680" cy="3758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1" name="Line 9"/>
            <p:cNvSpPr/>
            <p:nvPr/>
          </p:nvSpPr>
          <p:spPr>
            <a:xfrm>
              <a:off x="4932720" y="6268320"/>
              <a:ext cx="269496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"/>
          <p:cNvGrpSpPr/>
          <p:nvPr/>
        </p:nvGrpSpPr>
        <p:grpSpPr>
          <a:xfrm>
            <a:off x="2405520" y="194040"/>
            <a:ext cx="4716720" cy="5238360"/>
            <a:chOff x="2405520" y="194040"/>
            <a:chExt cx="4716720" cy="5238360"/>
          </a:xfrm>
        </p:grpSpPr>
        <p:pic>
          <p:nvPicPr>
            <p:cNvPr id="113" name="Picture 2" descr=""/>
            <p:cNvPicPr/>
            <p:nvPr/>
          </p:nvPicPr>
          <p:blipFill>
            <a:blip r:embed="rId1"/>
            <a:srcRect l="36916" t="0" r="39888" b="0"/>
            <a:stretch/>
          </p:blipFill>
          <p:spPr>
            <a:xfrm>
              <a:off x="2405520" y="194040"/>
              <a:ext cx="4716720" cy="5238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" name="Line 2"/>
            <p:cNvSpPr/>
            <p:nvPr/>
          </p:nvSpPr>
          <p:spPr>
            <a:xfrm>
              <a:off x="3273840" y="4151160"/>
              <a:ext cx="359820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5" name="CustomShape 3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6C40227-EFBF-4D1C-826C-DDFE74F22A8D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9"/>
          <p:cNvSpPr/>
          <p:nvPr/>
        </p:nvSpPr>
        <p:spPr>
          <a:xfrm>
            <a:off x="1316880" y="4622760"/>
            <a:ext cx="118476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dip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2957040" y="1771920"/>
            <a:ext cx="63360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Rise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6514560" y="2486520"/>
            <a:ext cx="149940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Undershoot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 flipV="1">
            <a:off x="2502000" y="4268520"/>
            <a:ext cx="991080" cy="57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3273840" y="2216160"/>
            <a:ext cx="479520" cy="57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4"/>
          <p:cNvSpPr/>
          <p:nvPr/>
        </p:nvSpPr>
        <p:spPr>
          <a:xfrm flipH="1">
            <a:off x="5714280" y="2930760"/>
            <a:ext cx="1549080" cy="133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5"/>
          <p:cNvSpPr/>
          <p:nvPr/>
        </p:nvSpPr>
        <p:spPr>
          <a:xfrm>
            <a:off x="7219080" y="4816440"/>
            <a:ext cx="115452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Recovery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16"/>
          <p:cNvSpPr/>
          <p:nvPr/>
        </p:nvSpPr>
        <p:spPr>
          <a:xfrm flipH="1" flipV="1">
            <a:off x="6872400" y="4296240"/>
            <a:ext cx="923760" cy="51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7"/>
          <p:cNvSpPr/>
          <p:nvPr/>
        </p:nvSpPr>
        <p:spPr>
          <a:xfrm>
            <a:off x="3254040" y="4734000"/>
            <a:ext cx="48492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30" name="CustomShape 18"/>
          <p:cNvSpPr/>
          <p:nvPr/>
        </p:nvSpPr>
        <p:spPr>
          <a:xfrm>
            <a:off x="6376680" y="4734000"/>
            <a:ext cx="74772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~15s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"/>
          <p:cNvGrpSpPr/>
          <p:nvPr/>
        </p:nvGrpSpPr>
        <p:grpSpPr>
          <a:xfrm>
            <a:off x="7310160" y="569520"/>
            <a:ext cx="1756080" cy="2111760"/>
            <a:chOff x="7310160" y="569520"/>
            <a:chExt cx="1756080" cy="2111760"/>
          </a:xfrm>
        </p:grpSpPr>
        <p:pic>
          <p:nvPicPr>
            <p:cNvPr id="132" name="Picture 2" descr=""/>
            <p:cNvPicPr/>
            <p:nvPr/>
          </p:nvPicPr>
          <p:blipFill>
            <a:blip r:embed="rId1"/>
            <a:srcRect l="36916" t="0" r="39888" b="0"/>
            <a:stretch/>
          </p:blipFill>
          <p:spPr>
            <a:xfrm>
              <a:off x="7310160" y="56952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3" name="Line 2"/>
            <p:cNvSpPr/>
            <p:nvPr/>
          </p:nvSpPr>
          <p:spPr>
            <a:xfrm>
              <a:off x="7633440" y="216468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4" name="CustomShape 3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E34DAA4-2C65-43D2-A152-12C09CEAC0D7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9"/>
          <p:cNvSpPr/>
          <p:nvPr/>
        </p:nvSpPr>
        <p:spPr>
          <a:xfrm>
            <a:off x="839160" y="740880"/>
            <a:ext cx="6090840" cy="7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This is the ‘ideal’ response to stimulation but, of course, the measured signal is noisier.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5168160" y="307800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4" descr=""/>
          <p:cNvPicPr/>
          <p:nvPr/>
        </p:nvPicPr>
        <p:blipFill>
          <a:blip r:embed="rId2"/>
          <a:srcRect l="0" t="35545" r="89649" b="0"/>
          <a:stretch/>
        </p:blipFill>
        <p:spPr>
          <a:xfrm rot="16200000">
            <a:off x="7044480" y="1559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143" name="CustomShape 11"/>
          <p:cNvSpPr/>
          <p:nvPr/>
        </p:nvSpPr>
        <p:spPr>
          <a:xfrm>
            <a:off x="5311080" y="394740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2"/>
          <p:cNvSpPr/>
          <p:nvPr/>
        </p:nvSpPr>
        <p:spPr>
          <a:xfrm>
            <a:off x="5311080" y="397008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CustomShape 13"/>
          <p:cNvSpPr/>
          <p:nvPr/>
        </p:nvSpPr>
        <p:spPr>
          <a:xfrm>
            <a:off x="5135760" y="2756520"/>
            <a:ext cx="465804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Measured signal in 1 voxel over many volumes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6" name="Picture 4" descr=""/>
          <p:cNvPicPr/>
          <p:nvPr/>
        </p:nvPicPr>
        <p:blipFill>
          <a:blip r:embed="rId3"/>
          <a:stretch/>
        </p:blipFill>
        <p:spPr>
          <a:xfrm>
            <a:off x="1090440" y="261648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7" name="Picture 4" descr=""/>
          <p:cNvPicPr/>
          <p:nvPr/>
        </p:nvPicPr>
        <p:blipFill>
          <a:blip r:embed="rId4"/>
          <a:stretch/>
        </p:blipFill>
        <p:spPr>
          <a:xfrm>
            <a:off x="1242720" y="276912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8" name="Picture 4" descr=""/>
          <p:cNvPicPr/>
          <p:nvPr/>
        </p:nvPicPr>
        <p:blipFill>
          <a:blip r:embed="rId5"/>
          <a:stretch/>
        </p:blipFill>
        <p:spPr>
          <a:xfrm>
            <a:off x="1395000" y="292140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9" name="Picture 4" descr=""/>
          <p:cNvPicPr/>
          <p:nvPr/>
        </p:nvPicPr>
        <p:blipFill>
          <a:blip r:embed="rId6"/>
          <a:stretch/>
        </p:blipFill>
        <p:spPr>
          <a:xfrm>
            <a:off x="1547640" y="307368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0" name="Picture 4" descr=""/>
          <p:cNvPicPr/>
          <p:nvPr/>
        </p:nvPicPr>
        <p:blipFill>
          <a:blip r:embed="rId7"/>
          <a:stretch/>
        </p:blipFill>
        <p:spPr>
          <a:xfrm>
            <a:off x="1699920" y="322632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1" name="Picture 4" descr=""/>
          <p:cNvPicPr/>
          <p:nvPr/>
        </p:nvPicPr>
        <p:blipFill>
          <a:blip r:embed="rId8"/>
          <a:stretch/>
        </p:blipFill>
        <p:spPr>
          <a:xfrm>
            <a:off x="1852200" y="337860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2" name="Picture 4" descr=""/>
          <p:cNvPicPr/>
          <p:nvPr/>
        </p:nvPicPr>
        <p:blipFill>
          <a:blip r:embed="rId9"/>
          <a:stretch/>
        </p:blipFill>
        <p:spPr>
          <a:xfrm>
            <a:off x="2004840" y="353088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3" name="Picture 4" descr=""/>
          <p:cNvPicPr/>
          <p:nvPr/>
        </p:nvPicPr>
        <p:blipFill>
          <a:blip r:embed="rId10"/>
          <a:stretch/>
        </p:blipFill>
        <p:spPr>
          <a:xfrm>
            <a:off x="2157120" y="368352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4" name="Picture 4" descr=""/>
          <p:cNvPicPr/>
          <p:nvPr/>
        </p:nvPicPr>
        <p:blipFill>
          <a:blip r:embed="rId11"/>
          <a:stretch/>
        </p:blipFill>
        <p:spPr>
          <a:xfrm>
            <a:off x="2309400" y="383580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55" name="CustomShape 14"/>
          <p:cNvSpPr/>
          <p:nvPr/>
        </p:nvSpPr>
        <p:spPr>
          <a:xfrm>
            <a:off x="2948760" y="4340160"/>
            <a:ext cx="175320" cy="1605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5"/>
          <p:cNvSpPr/>
          <p:nvPr/>
        </p:nvSpPr>
        <p:spPr>
          <a:xfrm flipV="1">
            <a:off x="3124440" y="3755160"/>
            <a:ext cx="2043360" cy="66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E0BB6F0-D675-4B68-A4EB-0A0A183B574E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805320" y="718560"/>
            <a:ext cx="6402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571680" y="0"/>
            <a:ext cx="724212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7208280" y="5873400"/>
            <a:ext cx="2298960" cy="36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1" name="Picture 4" descr=""/>
          <p:cNvPicPr/>
          <p:nvPr/>
        </p:nvPicPr>
        <p:blipFill>
          <a:blip r:embed="rId1"/>
          <a:stretch/>
        </p:blipFill>
        <p:spPr>
          <a:xfrm>
            <a:off x="4637160" y="2199240"/>
            <a:ext cx="4870080" cy="3895920"/>
          </a:xfrm>
          <a:prstGeom prst="rect">
            <a:avLst/>
          </a:prstGeom>
          <a:ln>
            <a:noFill/>
          </a:ln>
        </p:spPr>
      </p:pic>
      <p:pic>
        <p:nvPicPr>
          <p:cNvPr id="162" name="Picture 6" descr=""/>
          <p:cNvPicPr/>
          <p:nvPr/>
        </p:nvPicPr>
        <p:blipFill>
          <a:blip r:embed="rId2"/>
          <a:srcRect l="13228" t="0" r="11005" b="48779"/>
          <a:stretch/>
        </p:blipFill>
        <p:spPr>
          <a:xfrm>
            <a:off x="805320" y="1535760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163" name="CustomShape 5"/>
          <p:cNvSpPr/>
          <p:nvPr/>
        </p:nvSpPr>
        <p:spPr>
          <a:xfrm>
            <a:off x="1490760" y="2428200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"/>
          <p:cNvSpPr/>
          <p:nvPr/>
        </p:nvSpPr>
        <p:spPr>
          <a:xfrm>
            <a:off x="1417680" y="2498760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2188080" y="2532600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6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CDEC75F-A5E7-4470-B787-316DC4D09634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805320" y="718560"/>
            <a:ext cx="6402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71680" y="0"/>
            <a:ext cx="724212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7208280" y="5873400"/>
            <a:ext cx="2298960" cy="36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2" name="Picture 4" descr=""/>
          <p:cNvPicPr/>
          <p:nvPr/>
        </p:nvPicPr>
        <p:blipFill>
          <a:blip r:embed="rId1"/>
          <a:stretch/>
        </p:blipFill>
        <p:spPr>
          <a:xfrm>
            <a:off x="4637160" y="2199240"/>
            <a:ext cx="4870080" cy="3895920"/>
          </a:xfrm>
          <a:prstGeom prst="rect">
            <a:avLst/>
          </a:prstGeom>
          <a:ln>
            <a:noFill/>
          </a:ln>
        </p:spPr>
      </p:pic>
      <p:pic>
        <p:nvPicPr>
          <p:cNvPr id="173" name="Picture 6" descr=""/>
          <p:cNvPicPr/>
          <p:nvPr/>
        </p:nvPicPr>
        <p:blipFill>
          <a:blip r:embed="rId2"/>
          <a:srcRect l="13228" t="0" r="11005" b="48779"/>
          <a:stretch/>
        </p:blipFill>
        <p:spPr>
          <a:xfrm>
            <a:off x="805320" y="1535760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174" name="CustomShape 5"/>
          <p:cNvSpPr/>
          <p:nvPr/>
        </p:nvSpPr>
        <p:spPr>
          <a:xfrm>
            <a:off x="1490760" y="2428200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6"/>
          <p:cNvSpPr/>
          <p:nvPr/>
        </p:nvSpPr>
        <p:spPr>
          <a:xfrm>
            <a:off x="1417680" y="2498760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76" name="CustomShape 7"/>
          <p:cNvSpPr/>
          <p:nvPr/>
        </p:nvSpPr>
        <p:spPr>
          <a:xfrm>
            <a:off x="2188080" y="2532600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77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0"/>
          <p:cNvSpPr/>
          <p:nvPr/>
        </p:nvSpPr>
        <p:spPr>
          <a:xfrm>
            <a:off x="1324440" y="3767400"/>
            <a:ext cx="2453040" cy="1089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What does the beta value represent?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15341</TotalTime>
  <Application>LibreOffice/6.0.7.3$Linux_X86_64 LibreOffice_project/00m0$Build-3</Application>
  <Words>762</Words>
  <Paragraphs>212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 Nueva</dc:creator>
  <dc:description/>
  <dc:language>en-US</dc:language>
  <cp:lastModifiedBy>Javier Ortiz-Tudela</cp:lastModifiedBy>
  <dcterms:modified xsi:type="dcterms:W3CDTF">2021-04-14T12:13:05Z</dcterms:modified>
  <cp:revision>360</cp:revision>
  <dc:subject/>
  <dc:title>Diapositiva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19</vt:i4>
  </property>
  <property fmtid="{D5CDD505-2E9C-101B-9397-08002B2CF9AE}" pid="9" name="PresentationFormat">
    <vt:lpwstr>A4 (210 x 297 mm)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</Properties>
</file>